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278E-2830-4B69-8DE8-7CE293D20D9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1339-628B-49B5-AD30-D0B71A9706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73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278E-2830-4B69-8DE8-7CE293D20D9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1339-628B-49B5-AD30-D0B71A9706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9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278E-2830-4B69-8DE8-7CE293D20D9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1339-628B-49B5-AD30-D0B71A9706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278E-2830-4B69-8DE8-7CE293D20D9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1339-628B-49B5-AD30-D0B71A9706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17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278E-2830-4B69-8DE8-7CE293D20D9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1339-628B-49B5-AD30-D0B71A9706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2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278E-2830-4B69-8DE8-7CE293D20D9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1339-628B-49B5-AD30-D0B71A9706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52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278E-2830-4B69-8DE8-7CE293D20D9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1339-628B-49B5-AD30-D0B71A9706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80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278E-2830-4B69-8DE8-7CE293D20D9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1339-628B-49B5-AD30-D0B71A9706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37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278E-2830-4B69-8DE8-7CE293D20D9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1339-628B-49B5-AD30-D0B71A9706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49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278E-2830-4B69-8DE8-7CE293D20D9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1339-628B-49B5-AD30-D0B71A9706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25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278E-2830-4B69-8DE8-7CE293D20D9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1339-628B-49B5-AD30-D0B71A9706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48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2278E-2830-4B69-8DE8-7CE293D20D9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B1339-628B-49B5-AD30-D0B71A9706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123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733</a:t>
            </a:r>
            <a:br>
              <a:rPr lang="en-GB" b="1" dirty="0" smtClean="0"/>
            </a:br>
            <a:r>
              <a:rPr lang="en-GB" b="1" dirty="0" smtClean="0"/>
              <a:t> EACH STEP I TAKE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412776"/>
            <a:ext cx="8568952" cy="51411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400" b="1" dirty="0"/>
              <a:t>Each step I take my saviour goes before me,</a:t>
            </a:r>
          </a:p>
          <a:p>
            <a:pPr marL="0" indent="0">
              <a:buNone/>
            </a:pPr>
            <a:r>
              <a:rPr lang="en-GB" sz="4400" b="1" dirty="0"/>
              <a:t>And with His loving hands He leads the way,</a:t>
            </a:r>
          </a:p>
          <a:p>
            <a:pPr marL="0" indent="0">
              <a:buNone/>
            </a:pPr>
            <a:r>
              <a:rPr lang="en-GB" sz="4400" b="1" dirty="0"/>
              <a:t>And with each breath I whisper “I </a:t>
            </a:r>
            <a:r>
              <a:rPr lang="en-GB" sz="4400" b="1" dirty="0" smtClean="0"/>
              <a:t>adore Thee</a:t>
            </a:r>
            <a:r>
              <a:rPr lang="en-GB" sz="4400" b="1" dirty="0"/>
              <a:t>,”</a:t>
            </a:r>
          </a:p>
          <a:p>
            <a:pPr marL="0" indent="0">
              <a:buNone/>
            </a:pPr>
            <a:r>
              <a:rPr lang="en-GB" sz="4400" b="1" dirty="0"/>
              <a:t>Oh, what joy to walk with Him each day.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95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1" y="1124744"/>
            <a:ext cx="9145016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Each step I take I know that He will guide me,</a:t>
            </a:r>
          </a:p>
          <a:p>
            <a:pPr marL="0" indent="0">
              <a:buNone/>
            </a:pPr>
            <a:r>
              <a:rPr lang="en-GB" sz="4400" b="1" dirty="0"/>
              <a:t>To higher ground He ever leads me on,</a:t>
            </a:r>
          </a:p>
          <a:p>
            <a:pPr marL="0" indent="0">
              <a:buNone/>
            </a:pPr>
            <a:r>
              <a:rPr lang="en-GB" sz="4400" b="1" dirty="0"/>
              <a:t>Until some day the last step shall be taken,</a:t>
            </a:r>
          </a:p>
          <a:p>
            <a:pPr marL="0" indent="0">
              <a:buNone/>
            </a:pPr>
            <a:r>
              <a:rPr lang="en-GB" sz="4400" b="1" dirty="0"/>
              <a:t>Each step I take just leads me closer home.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708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7544" y="1052736"/>
            <a:ext cx="8229600" cy="5545137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At times I feel my faith begins to waver,</a:t>
            </a:r>
          </a:p>
          <a:p>
            <a:pPr marL="0" indent="0">
              <a:buNone/>
            </a:pPr>
            <a:r>
              <a:rPr lang="en-GB" sz="4400" b="1" dirty="0"/>
              <a:t>When up ahead I see a chasm wide,</a:t>
            </a:r>
          </a:p>
          <a:p>
            <a:pPr marL="0" indent="0">
              <a:buNone/>
            </a:pPr>
            <a:r>
              <a:rPr lang="en-GB" sz="4400" b="1" dirty="0"/>
              <a:t>It’s then I turn and look up to my Saviour,</a:t>
            </a:r>
          </a:p>
          <a:p>
            <a:pPr marL="0" indent="0">
              <a:buNone/>
            </a:pPr>
            <a:r>
              <a:rPr lang="en-GB" sz="4400" b="1" dirty="0"/>
              <a:t>I am strong when He is by my side.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49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052736"/>
            <a:ext cx="8229600" cy="5616575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I trust in God, no matter come what may,</a:t>
            </a:r>
          </a:p>
          <a:p>
            <a:pPr marL="0" indent="0">
              <a:buNone/>
            </a:pPr>
            <a:r>
              <a:rPr lang="en-GB" sz="4400" b="1" dirty="0"/>
              <a:t>For life eternal is in His hands,</a:t>
            </a:r>
          </a:p>
          <a:p>
            <a:pPr marL="0" indent="0">
              <a:buNone/>
            </a:pPr>
            <a:r>
              <a:rPr lang="en-GB" sz="4400" b="1" dirty="0"/>
              <a:t>He holds the key that opens up the way,</a:t>
            </a:r>
          </a:p>
          <a:p>
            <a:pPr marL="0" indent="0">
              <a:buNone/>
            </a:pPr>
            <a:r>
              <a:rPr lang="en-GB" sz="4400" b="1" dirty="0"/>
              <a:t>That will lead me to the promise land.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20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163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733  EACH STEP I TAKE</vt:lpstr>
      <vt:lpstr>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733 EACH STEP I TAKE</dc:title>
  <dc:creator>JUDE-MAJASAN</dc:creator>
  <cp:lastModifiedBy>JUDE-MAJASAN</cp:lastModifiedBy>
  <cp:revision>2</cp:revision>
  <dcterms:created xsi:type="dcterms:W3CDTF">2011-11-26T15:49:13Z</dcterms:created>
  <dcterms:modified xsi:type="dcterms:W3CDTF">2011-11-26T15:55:25Z</dcterms:modified>
</cp:coreProperties>
</file>