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91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78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23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1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8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4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2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5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63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2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50B0-6A98-4B75-BF62-6FE9B5ECC24B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DF86-C8F4-4BF3-913D-CB0C41C44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601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SATAN YOUR KINGDOM MUST COME DOWN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Satan your kingdom must come down (2x)</a:t>
            </a:r>
          </a:p>
          <a:p>
            <a:pPr marL="0" indent="0">
              <a:buNone/>
            </a:pPr>
            <a:r>
              <a:rPr lang="en-GB" sz="4400" b="1" dirty="0"/>
              <a:t>When you hear the sweet voice of Jesus saying,</a:t>
            </a:r>
          </a:p>
          <a:p>
            <a:pPr marL="0" indent="0">
              <a:buNone/>
            </a:pPr>
            <a:r>
              <a:rPr lang="en-GB" sz="4400" b="1" dirty="0"/>
              <a:t>Satan your kingdom must come down.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22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SATAN YOUR KINGDOM MUST COME DOWN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734 SATAN YOUR KINGDOM MUST COME DOWN</dc:title>
  <dc:creator>JUDE-MAJASAN</dc:creator>
  <cp:lastModifiedBy>JUDE-MAJASAN</cp:lastModifiedBy>
  <cp:revision>2</cp:revision>
  <dcterms:created xsi:type="dcterms:W3CDTF">2011-11-26T15:55:35Z</dcterms:created>
  <dcterms:modified xsi:type="dcterms:W3CDTF">2011-11-26T16:00:48Z</dcterms:modified>
</cp:coreProperties>
</file>