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5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7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0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2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4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9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A534-759E-4E6B-80D3-C16DBBFC3CD1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ECBC-FE0D-4CFD-8984-49C21D386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>
                <a:latin typeface="Cambria" panose="02040503050406030204" pitchFamily="18" charset="0"/>
              </a:rPr>
              <a:t>735 </a:t>
            </a:r>
            <a:br>
              <a:rPr lang="en-GB" b="1" dirty="0" smtClean="0">
                <a:latin typeface="Cambria" panose="02040503050406030204" pitchFamily="18" charset="0"/>
              </a:rPr>
            </a:br>
            <a:r>
              <a:rPr lang="en-GB" b="1" dirty="0" smtClean="0">
                <a:latin typeface="Cambria" panose="02040503050406030204" pitchFamily="18" charset="0"/>
              </a:rPr>
              <a:t>GLORY TO GOD HALLELUJAH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We are never, never weary of the grand old song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We can sing it loud as ever with our faith </a:t>
            </a:r>
            <a:r>
              <a:rPr lang="en-GB" sz="4400" b="1" dirty="0" smtClean="0">
                <a:latin typeface="Cambria" panose="02040503050406030204" pitchFamily="18" charset="0"/>
              </a:rPr>
              <a:t>more strong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endParaRPr lang="en-GB" dirty="0">
              <a:latin typeface="Cambria" panose="02040503050406030204" pitchFamily="18" charset="0"/>
            </a:endParaRP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2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GB" b="1" dirty="0" smtClean="0">
                <a:latin typeface="Cambria" panose="02040503050406030204" pitchFamily="18" charset="0"/>
              </a:rPr>
              <a:t>CHORUS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07231"/>
            <a:ext cx="896448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O the children of the Lord have a right to shout </a:t>
            </a:r>
            <a:r>
              <a:rPr lang="en-GB" sz="4400" b="1" dirty="0" smtClean="0">
                <a:latin typeface="Cambria" panose="02040503050406030204" pitchFamily="18" charset="0"/>
              </a:rPr>
              <a:t>and sing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For the way is growing bright, and our souls are </a:t>
            </a:r>
            <a:r>
              <a:rPr lang="en-GB" sz="4400" b="1" dirty="0" smtClean="0">
                <a:latin typeface="Cambria" panose="02040503050406030204" pitchFamily="18" charset="0"/>
              </a:rPr>
              <a:t>on the </a:t>
            </a:r>
            <a:r>
              <a:rPr lang="en-GB" sz="4400" b="1" dirty="0">
                <a:latin typeface="Cambria" panose="02040503050406030204" pitchFamily="18" charset="0"/>
              </a:rPr>
              <a:t>wing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We are going by and by to the palace of a King!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endParaRPr lang="en-GB" dirty="0">
              <a:latin typeface="Cambria" panose="02040503050406030204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568952" cy="5545137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We are lost amid the rapture of redeeming love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We are rising on its pinions to the hills above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endParaRPr lang="en-GB" dirty="0">
              <a:latin typeface="Cambria" panose="02040503050406030204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97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640960" cy="56165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We are going to a palace that is built of gold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Where the King in all </a:t>
            </a:r>
            <a:r>
              <a:rPr lang="en-GB" sz="4400" b="1" dirty="0" smtClean="0">
                <a:latin typeface="Cambria" panose="02040503050406030204" pitchFamily="18" charset="0"/>
              </a:rPr>
              <a:t>His splendour </a:t>
            </a:r>
            <a:r>
              <a:rPr lang="en-GB" sz="4400" b="1" dirty="0">
                <a:latin typeface="Cambria" panose="02040503050406030204" pitchFamily="18" charset="0"/>
              </a:rPr>
              <a:t>we shall </a:t>
            </a:r>
            <a:r>
              <a:rPr lang="en-GB" sz="4400" b="1" dirty="0" smtClean="0">
                <a:latin typeface="Cambria" panose="02040503050406030204" pitchFamily="18" charset="0"/>
              </a:rPr>
              <a:t>soon behold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endParaRPr lang="en-GB" dirty="0">
              <a:latin typeface="Cambria" panose="02040503050406030204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9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23937"/>
            <a:ext cx="8712968" cy="521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There we’ll shout redeeming mercy in a glad </a:t>
            </a:r>
            <a:r>
              <a:rPr lang="en-GB" sz="4400" b="1" dirty="0" smtClean="0">
                <a:latin typeface="Cambria" panose="02040503050406030204" pitchFamily="18" charset="0"/>
              </a:rPr>
              <a:t>new song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hallelujah!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There we’ll sing the praise of Jesus with </a:t>
            </a:r>
            <a:r>
              <a:rPr lang="en-GB" sz="4400" b="1" dirty="0" smtClean="0">
                <a:latin typeface="Cambria" panose="02040503050406030204" pitchFamily="18" charset="0"/>
              </a:rPr>
              <a:t>the blood—washed </a:t>
            </a:r>
            <a:r>
              <a:rPr lang="en-GB" sz="4400" b="1" dirty="0">
                <a:latin typeface="Cambria" panose="02040503050406030204" pitchFamily="18" charset="0"/>
              </a:rPr>
              <a:t>throng</a:t>
            </a:r>
          </a:p>
          <a:p>
            <a:pPr marL="0" indent="0">
              <a:buNone/>
            </a:pPr>
            <a:r>
              <a:rPr lang="en-GB" sz="4400" b="1" dirty="0">
                <a:latin typeface="Cambria" panose="02040503050406030204" pitchFamily="18" charset="0"/>
              </a:rPr>
              <a:t>Glory to God, hallelujah</a:t>
            </a:r>
            <a:r>
              <a:rPr lang="en-GB" sz="4400" b="1" dirty="0" smtClean="0">
                <a:latin typeface="Cambria" panose="02040503050406030204" pitchFamily="18" charset="0"/>
              </a:rPr>
              <a:t>!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Office Theme</vt:lpstr>
      <vt:lpstr>735  GLORY TO GOD HALLELUJAH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735 GLORY TO GOD HALLELUJAH</dc:title>
  <dc:creator>JUDE-MAJASAN</dc:creator>
  <cp:lastModifiedBy>BBF</cp:lastModifiedBy>
  <cp:revision>3</cp:revision>
  <dcterms:created xsi:type="dcterms:W3CDTF">2011-11-26T16:01:00Z</dcterms:created>
  <dcterms:modified xsi:type="dcterms:W3CDTF">2018-10-06T09:18:00Z</dcterms:modified>
</cp:coreProperties>
</file>