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9332-C757-4C34-A50E-5A310272DCA2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319-72C3-448A-9C11-5B49721AE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25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9332-C757-4C34-A50E-5A310272DCA2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319-72C3-448A-9C11-5B49721AE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57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9332-C757-4C34-A50E-5A310272DCA2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319-72C3-448A-9C11-5B49721AE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76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9332-C757-4C34-A50E-5A310272DCA2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319-72C3-448A-9C11-5B49721AE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26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9332-C757-4C34-A50E-5A310272DCA2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319-72C3-448A-9C11-5B49721AE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6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9332-C757-4C34-A50E-5A310272DCA2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319-72C3-448A-9C11-5B49721AE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44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9332-C757-4C34-A50E-5A310272DCA2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319-72C3-448A-9C11-5B49721AE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4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9332-C757-4C34-A50E-5A310272DCA2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319-72C3-448A-9C11-5B49721AE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9332-C757-4C34-A50E-5A310272DCA2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319-72C3-448A-9C11-5B49721AE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57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9332-C757-4C34-A50E-5A310272DCA2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319-72C3-448A-9C11-5B49721AE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57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9332-C757-4C34-A50E-5A310272DCA2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319-72C3-448A-9C11-5B49721AE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06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F9332-C757-4C34-A50E-5A310272DCA2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0319-72C3-448A-9C11-5B49721AE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46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736 </a:t>
            </a:r>
            <a:br>
              <a:rPr lang="en-GB" b="1" dirty="0" smtClean="0"/>
            </a:br>
            <a:r>
              <a:rPr lang="en-GB" b="1" dirty="0" smtClean="0"/>
              <a:t>GOD’S NOT DEAD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God’s not dead, He is alive (3x)</a:t>
            </a:r>
          </a:p>
          <a:p>
            <a:pPr marL="0" indent="0">
              <a:buNone/>
            </a:pPr>
            <a:r>
              <a:rPr lang="en-GB" sz="4400" b="1" dirty="0"/>
              <a:t>I feel Him in my heart</a:t>
            </a:r>
          </a:p>
          <a:p>
            <a:pPr marL="0" indent="0">
              <a:buNone/>
            </a:pPr>
            <a:r>
              <a:rPr lang="en-GB" sz="4400" b="1" dirty="0"/>
              <a:t>I feel Him in my soul</a:t>
            </a:r>
          </a:p>
          <a:p>
            <a:pPr marL="0" indent="0">
              <a:buNone/>
            </a:pPr>
            <a:r>
              <a:rPr lang="en-GB" sz="4400" b="1" dirty="0"/>
              <a:t>I feel Him in my mind</a:t>
            </a:r>
          </a:p>
          <a:p>
            <a:pPr marL="0" indent="0">
              <a:buNone/>
            </a:pPr>
            <a:r>
              <a:rPr lang="en-GB" sz="4400" b="1" dirty="0"/>
              <a:t>I feel Him </a:t>
            </a:r>
            <a:r>
              <a:rPr lang="en-GB" sz="4400" b="1" dirty="0" smtClean="0"/>
              <a:t>all over me.</a:t>
            </a:r>
            <a:endParaRPr lang="en-GB" sz="4400" b="1" dirty="0"/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11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736  GOD’S NOT DEAD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736 GOD’S NOT DEAD</dc:title>
  <dc:creator>JUDE-MAJASAN</dc:creator>
  <cp:lastModifiedBy>JUDE-MAJASAN</cp:lastModifiedBy>
  <cp:revision>3</cp:revision>
  <dcterms:created xsi:type="dcterms:W3CDTF">2011-11-26T16:08:13Z</dcterms:created>
  <dcterms:modified xsi:type="dcterms:W3CDTF">2011-11-26T16:10:14Z</dcterms:modified>
</cp:coreProperties>
</file>