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F8F6-AA9F-4848-A77D-DA464CB0C582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7EFC-141D-43FF-A70E-E021E024A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20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F8F6-AA9F-4848-A77D-DA464CB0C582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7EFC-141D-43FF-A70E-E021E024A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82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F8F6-AA9F-4848-A77D-DA464CB0C582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7EFC-141D-43FF-A70E-E021E024A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59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F8F6-AA9F-4848-A77D-DA464CB0C582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7EFC-141D-43FF-A70E-E021E024A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77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F8F6-AA9F-4848-A77D-DA464CB0C582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7EFC-141D-43FF-A70E-E021E024A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60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F8F6-AA9F-4848-A77D-DA464CB0C582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7EFC-141D-43FF-A70E-E021E024A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8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F8F6-AA9F-4848-A77D-DA464CB0C582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7EFC-141D-43FF-A70E-E021E024A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34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F8F6-AA9F-4848-A77D-DA464CB0C582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7EFC-141D-43FF-A70E-E021E024A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66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F8F6-AA9F-4848-A77D-DA464CB0C582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7EFC-141D-43FF-A70E-E021E024A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14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F8F6-AA9F-4848-A77D-DA464CB0C582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7EFC-141D-43FF-A70E-E021E024A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21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F8F6-AA9F-4848-A77D-DA464CB0C582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7EFC-141D-43FF-A70E-E021E024A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72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BF8F6-AA9F-4848-A77D-DA464CB0C582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C7EFC-141D-43FF-A70E-E021E024A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014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737 </a:t>
            </a:r>
            <a:br>
              <a:rPr lang="en-GB" b="1" dirty="0" smtClean="0"/>
            </a:br>
            <a:r>
              <a:rPr lang="en-GB" b="1" dirty="0" smtClean="0"/>
              <a:t>‘NEATH THE OLD OLIVE TREES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340768"/>
            <a:ext cx="8568952" cy="5400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4400" b="1" dirty="0"/>
              <a:t>‘Neath the stars of the night</a:t>
            </a:r>
          </a:p>
          <a:p>
            <a:pPr marL="0" indent="0">
              <a:buNone/>
            </a:pPr>
            <a:r>
              <a:rPr lang="en-GB" sz="4400" b="1" dirty="0"/>
              <a:t>Walked the Saviour of light</a:t>
            </a:r>
          </a:p>
          <a:p>
            <a:pPr marL="0" indent="0">
              <a:buNone/>
            </a:pPr>
            <a:r>
              <a:rPr lang="en-GB" sz="4400" b="1" dirty="0"/>
              <a:t>In the garden of dew—</a:t>
            </a:r>
            <a:r>
              <a:rPr lang="en-GB" sz="4400" b="1" dirty="0" err="1"/>
              <a:t>ladened</a:t>
            </a:r>
            <a:r>
              <a:rPr lang="en-GB" sz="4400" b="1" dirty="0"/>
              <a:t> breeze</a:t>
            </a:r>
          </a:p>
          <a:p>
            <a:pPr marL="0" indent="0">
              <a:buNone/>
            </a:pPr>
            <a:r>
              <a:rPr lang="en-GB" sz="4400" b="1" dirty="0"/>
              <a:t>Where no light could be found</a:t>
            </a:r>
          </a:p>
          <a:p>
            <a:pPr marL="0" indent="0">
              <a:buNone/>
            </a:pPr>
            <a:r>
              <a:rPr lang="en-GB" sz="4400" b="1" dirty="0"/>
              <a:t>Jesus knelt on the ground</a:t>
            </a:r>
          </a:p>
          <a:p>
            <a:pPr marL="0" indent="0">
              <a:buNone/>
            </a:pPr>
            <a:r>
              <a:rPr lang="en-GB" sz="4400" b="1" dirty="0"/>
              <a:t>There He prayed ‘</a:t>
            </a:r>
            <a:r>
              <a:rPr lang="en-GB" sz="4400" b="1" dirty="0" err="1"/>
              <a:t>neath</a:t>
            </a:r>
            <a:r>
              <a:rPr lang="en-GB" sz="4400" b="1" dirty="0"/>
              <a:t> the old olive trees.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108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2792"/>
            <a:ext cx="8229600" cy="1143000"/>
          </a:xfrm>
        </p:spPr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5446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4400" b="1" dirty="0"/>
              <a:t>‘Neath the old olive trees</a:t>
            </a:r>
          </a:p>
          <a:p>
            <a:pPr marL="0" indent="0">
              <a:buNone/>
            </a:pPr>
            <a:r>
              <a:rPr lang="en-GB" sz="4400" b="1" dirty="0"/>
              <a:t>‘Neath the old olive trees</a:t>
            </a:r>
          </a:p>
          <a:p>
            <a:pPr marL="0" indent="0">
              <a:buNone/>
            </a:pPr>
            <a:r>
              <a:rPr lang="en-GB" sz="4400" b="1" dirty="0"/>
              <a:t>Went the Saviour alone on His knees</a:t>
            </a:r>
          </a:p>
          <a:p>
            <a:pPr marL="0" indent="0">
              <a:buNone/>
            </a:pPr>
            <a:r>
              <a:rPr lang="en-GB" sz="4400" b="1" dirty="0"/>
              <a:t>“Not My will, </a:t>
            </a:r>
            <a:r>
              <a:rPr lang="en-GB" sz="4400" b="1" dirty="0" err="1"/>
              <a:t>Thine</a:t>
            </a:r>
            <a:r>
              <a:rPr lang="en-GB" sz="4400" b="1" dirty="0"/>
              <a:t> be done,”</a:t>
            </a:r>
          </a:p>
          <a:p>
            <a:pPr marL="0" indent="0">
              <a:buNone/>
            </a:pPr>
            <a:r>
              <a:rPr lang="en-GB" sz="4400" b="1" dirty="0"/>
              <a:t>Cried the Father’s own Son</a:t>
            </a:r>
          </a:p>
          <a:p>
            <a:pPr marL="0" indent="0">
              <a:buNone/>
            </a:pPr>
            <a:r>
              <a:rPr lang="en-GB" sz="4400" b="1" dirty="0"/>
              <a:t>As He knelt ‘</a:t>
            </a:r>
            <a:r>
              <a:rPr lang="en-GB" sz="4400" b="1" dirty="0" err="1"/>
              <a:t>neath</a:t>
            </a:r>
            <a:r>
              <a:rPr lang="en-GB" sz="4400" b="1" dirty="0"/>
              <a:t> the old olive trees.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734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980728"/>
            <a:ext cx="8229600" cy="5543550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All the sin of the world</a:t>
            </a:r>
          </a:p>
          <a:p>
            <a:pPr marL="0" indent="0">
              <a:buNone/>
            </a:pPr>
            <a:r>
              <a:rPr lang="en-GB" sz="4400" b="1" dirty="0"/>
              <a:t>On the Saviour was hurled—-</a:t>
            </a:r>
          </a:p>
          <a:p>
            <a:pPr marL="0" indent="0">
              <a:buNone/>
            </a:pPr>
            <a:r>
              <a:rPr lang="en-GB" sz="4400" b="1" dirty="0"/>
              <a:t>As He knelt in the garden alone</a:t>
            </a:r>
          </a:p>
          <a:p>
            <a:pPr marL="0" indent="0">
              <a:buNone/>
            </a:pPr>
            <a:r>
              <a:rPr lang="en-GB" sz="4400" b="1" dirty="0"/>
              <a:t>Hear His soul—burdened plea</a:t>
            </a:r>
          </a:p>
          <a:p>
            <a:pPr marL="0" indent="0">
              <a:buNone/>
            </a:pPr>
            <a:r>
              <a:rPr lang="en-GB" sz="4400" b="1" dirty="0"/>
              <a:t>Let This cup pass from Me</a:t>
            </a:r>
          </a:p>
          <a:p>
            <a:pPr marL="0" indent="0">
              <a:buNone/>
            </a:pPr>
            <a:r>
              <a:rPr lang="en-GB" sz="4400" b="1" dirty="0"/>
              <a:t>“Even so, not My will, </a:t>
            </a:r>
            <a:r>
              <a:rPr lang="en-GB" sz="4400" b="1" dirty="0" err="1"/>
              <a:t>Thine</a:t>
            </a:r>
            <a:r>
              <a:rPr lang="en-GB" sz="4400" b="1" dirty="0"/>
              <a:t> be done.”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144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025525"/>
            <a:ext cx="8229600" cy="5832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May my song ever be</a:t>
            </a:r>
          </a:p>
          <a:p>
            <a:pPr marL="0" indent="0">
              <a:buNone/>
            </a:pPr>
            <a:r>
              <a:rPr lang="en-GB" sz="4400" b="1" dirty="0"/>
              <a:t>Of the love prof—</a:t>
            </a:r>
            <a:r>
              <a:rPr lang="en-GB" sz="4400" b="1" dirty="0" err="1"/>
              <a:t>fered</a:t>
            </a:r>
            <a:r>
              <a:rPr lang="en-GB" sz="4400" b="1" dirty="0"/>
              <a:t> me</a:t>
            </a:r>
          </a:p>
          <a:p>
            <a:pPr marL="0" indent="0">
              <a:buNone/>
            </a:pPr>
            <a:r>
              <a:rPr lang="en-GB" sz="4400" b="1" dirty="0"/>
              <a:t>By my Lord all alone on His knees</a:t>
            </a:r>
          </a:p>
          <a:p>
            <a:pPr marL="0" indent="0">
              <a:buNone/>
            </a:pPr>
            <a:r>
              <a:rPr lang="en-GB" sz="4400" b="1" dirty="0"/>
              <a:t>Praise His wonderful name</a:t>
            </a:r>
          </a:p>
          <a:p>
            <a:pPr marL="0" indent="0">
              <a:buNone/>
            </a:pPr>
            <a:r>
              <a:rPr lang="en-GB" sz="4400" b="1" dirty="0"/>
              <a:t>He who bore all my blame</a:t>
            </a:r>
          </a:p>
          <a:p>
            <a:pPr marL="0" indent="0">
              <a:buNone/>
            </a:pPr>
            <a:r>
              <a:rPr lang="en-GB" sz="4400" b="1" dirty="0"/>
              <a:t>As He knelt ‘</a:t>
            </a:r>
            <a:r>
              <a:rPr lang="en-GB" sz="4400" b="1" dirty="0" err="1"/>
              <a:t>neath</a:t>
            </a:r>
            <a:r>
              <a:rPr lang="en-GB" sz="4400" b="1" dirty="0"/>
              <a:t> the old olive trees.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789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163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737  ‘NEATH THE OLD OLIVE TREES</vt:lpstr>
      <vt:lpstr>CHORUS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737 ‘NEATH THE OLD OLIVE TREES</dc:title>
  <dc:creator>JUDE-MAJASAN</dc:creator>
  <cp:lastModifiedBy>JUDE-MAJASAN</cp:lastModifiedBy>
  <cp:revision>2</cp:revision>
  <dcterms:created xsi:type="dcterms:W3CDTF">2011-11-26T16:10:35Z</dcterms:created>
  <dcterms:modified xsi:type="dcterms:W3CDTF">2011-11-26T16:16:19Z</dcterms:modified>
</cp:coreProperties>
</file>