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6F2CA-480A-43E3-9822-20CB641CA0FB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A4EC-15D9-4FE6-87E4-EA5C3FF68F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292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6F2CA-480A-43E3-9822-20CB641CA0FB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A4EC-15D9-4FE6-87E4-EA5C3FF68F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8218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6F2CA-480A-43E3-9822-20CB641CA0FB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A4EC-15D9-4FE6-87E4-EA5C3FF68F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7181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6F2CA-480A-43E3-9822-20CB641CA0FB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A4EC-15D9-4FE6-87E4-EA5C3FF68F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041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6F2CA-480A-43E3-9822-20CB641CA0FB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A4EC-15D9-4FE6-87E4-EA5C3FF68F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6836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6F2CA-480A-43E3-9822-20CB641CA0FB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A4EC-15D9-4FE6-87E4-EA5C3FF68F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8621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6F2CA-480A-43E3-9822-20CB641CA0FB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A4EC-15D9-4FE6-87E4-EA5C3FF68F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009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6F2CA-480A-43E3-9822-20CB641CA0FB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A4EC-15D9-4FE6-87E4-EA5C3FF68F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028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6F2CA-480A-43E3-9822-20CB641CA0FB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A4EC-15D9-4FE6-87E4-EA5C3FF68F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3202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6F2CA-480A-43E3-9822-20CB641CA0FB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A4EC-15D9-4FE6-87E4-EA5C3FF68F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735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6F2CA-480A-43E3-9822-20CB641CA0FB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A4EC-15D9-4FE6-87E4-EA5C3FF68F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575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6F2CA-480A-43E3-9822-20CB641CA0FB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BA4EC-15D9-4FE6-87E4-EA5C3FF68F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40776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738</a:t>
            </a:r>
            <a:br>
              <a:rPr lang="en-GB" b="1" dirty="0" smtClean="0"/>
            </a:br>
            <a:r>
              <a:rPr lang="en-GB" b="1" dirty="0" smtClean="0"/>
              <a:t> JESUS IN ME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400" b="1" dirty="0"/>
              <a:t>Jesus in me Jesus in me</a:t>
            </a:r>
          </a:p>
          <a:p>
            <a:pPr marL="0" indent="0">
              <a:buNone/>
            </a:pPr>
            <a:r>
              <a:rPr lang="en-GB" sz="4400" b="1" dirty="0"/>
              <a:t>Jesus in me Jesus in me</a:t>
            </a:r>
          </a:p>
          <a:p>
            <a:pPr marL="0" indent="0">
              <a:buNone/>
            </a:pPr>
            <a:r>
              <a:rPr lang="en-GB" sz="4400" b="1" dirty="0"/>
              <a:t>Loves you,</a:t>
            </a:r>
          </a:p>
          <a:p>
            <a:pPr marL="0" indent="0">
              <a:buNone/>
            </a:pPr>
            <a:r>
              <a:rPr lang="en-GB" sz="4400" b="1" dirty="0"/>
              <a:t>Jesus loves you,</a:t>
            </a:r>
          </a:p>
          <a:p>
            <a:pPr marL="0" indent="0">
              <a:buNone/>
            </a:pPr>
            <a:r>
              <a:rPr lang="en-GB" sz="4400" b="1" dirty="0"/>
              <a:t>Jesus loves you,</a:t>
            </a:r>
          </a:p>
          <a:p>
            <a:pPr marL="0" indent="0">
              <a:buNone/>
            </a:pPr>
            <a:r>
              <a:rPr lang="en-GB" sz="4400" b="1" dirty="0"/>
              <a:t>Jesus in me Jesus in me</a:t>
            </a:r>
          </a:p>
          <a:p>
            <a:pPr marL="0" indent="0">
              <a:buNone/>
            </a:pPr>
            <a:r>
              <a:rPr lang="en-GB" sz="4400" b="1" dirty="0"/>
              <a:t>Loves you.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0867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33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738  JESUS IN ME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738 JESUS IN ME</dc:title>
  <dc:creator>JUDE-MAJASAN</dc:creator>
  <cp:lastModifiedBy>JUDE-MAJASAN</cp:lastModifiedBy>
  <cp:revision>2</cp:revision>
  <dcterms:created xsi:type="dcterms:W3CDTF">2011-11-26T16:16:30Z</dcterms:created>
  <dcterms:modified xsi:type="dcterms:W3CDTF">2011-11-26T16:19:42Z</dcterms:modified>
</cp:coreProperties>
</file>