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10-0CCB-42A7-9006-E9227E1B01B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53DD-22D0-4E3E-8DF7-3618E1D29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6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10-0CCB-42A7-9006-E9227E1B01B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53DD-22D0-4E3E-8DF7-3618E1D29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02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10-0CCB-42A7-9006-E9227E1B01B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53DD-22D0-4E3E-8DF7-3618E1D29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9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10-0CCB-42A7-9006-E9227E1B01B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53DD-22D0-4E3E-8DF7-3618E1D29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28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10-0CCB-42A7-9006-E9227E1B01B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53DD-22D0-4E3E-8DF7-3618E1D29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27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10-0CCB-42A7-9006-E9227E1B01B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53DD-22D0-4E3E-8DF7-3618E1D29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82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10-0CCB-42A7-9006-E9227E1B01B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53DD-22D0-4E3E-8DF7-3618E1D29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0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10-0CCB-42A7-9006-E9227E1B01B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53DD-22D0-4E3E-8DF7-3618E1D29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01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10-0CCB-42A7-9006-E9227E1B01B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53DD-22D0-4E3E-8DF7-3618E1D29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9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10-0CCB-42A7-9006-E9227E1B01B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53DD-22D0-4E3E-8DF7-3618E1D29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53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8C10-0CCB-42A7-9006-E9227E1B01B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53DD-22D0-4E3E-8DF7-3618E1D29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61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8C10-0CCB-42A7-9006-E9227E1B01B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53DD-22D0-4E3E-8DF7-3618E1D29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56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739</a:t>
            </a:r>
            <a:br>
              <a:rPr lang="en-GB" b="1" dirty="0" smtClean="0"/>
            </a:br>
            <a:r>
              <a:rPr lang="en-GB" b="1" dirty="0" smtClean="0"/>
              <a:t> COMING DOWN, DOWN, DOWN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01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It’s coming down, down, down</a:t>
            </a:r>
          </a:p>
          <a:p>
            <a:pPr marL="0" indent="0">
              <a:buNone/>
            </a:pPr>
            <a:r>
              <a:rPr lang="en-GB" sz="4400" b="1" dirty="0"/>
              <a:t>It's coming down (Amen)</a:t>
            </a:r>
          </a:p>
          <a:p>
            <a:pPr marL="0" indent="0">
              <a:buNone/>
            </a:pPr>
            <a:r>
              <a:rPr lang="en-GB" sz="4400" b="1" dirty="0"/>
              <a:t>And the Spirit (glory) of the Lord is coming down</a:t>
            </a:r>
          </a:p>
          <a:p>
            <a:pPr marL="0" indent="0">
              <a:buNone/>
            </a:pPr>
            <a:r>
              <a:rPr lang="en-GB" sz="4400" b="1" dirty="0"/>
              <a:t>When the saints begin to pray</a:t>
            </a:r>
          </a:p>
          <a:p>
            <a:pPr marL="0" indent="0">
              <a:buNone/>
            </a:pPr>
            <a:r>
              <a:rPr lang="en-GB" sz="4400" b="1" dirty="0"/>
              <a:t>For the Lord to have His way</a:t>
            </a:r>
          </a:p>
          <a:p>
            <a:pPr marL="0" indent="0">
              <a:buNone/>
            </a:pPr>
            <a:r>
              <a:rPr lang="en-GB" sz="4400" b="1" dirty="0"/>
              <a:t>And the Spirit (glory) of the Lord is coming down.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03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739  COMING DOWN, DOWN, DOWN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739 COMING DOWN, DOWN, DOWN</dc:title>
  <dc:creator>JUDE-MAJASAN</dc:creator>
  <cp:lastModifiedBy>JUDE-MAJASAN</cp:lastModifiedBy>
  <cp:revision>2</cp:revision>
  <dcterms:created xsi:type="dcterms:W3CDTF">2011-11-26T16:19:53Z</dcterms:created>
  <dcterms:modified xsi:type="dcterms:W3CDTF">2011-11-26T16:22:02Z</dcterms:modified>
</cp:coreProperties>
</file>