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SPIRIT OF THE LIVING GOD</a:t>
            </a:r>
          </a:p>
          <a:p>
            <a:r>
              <a:rPr lang="en-US" sz="3600" b="1" dirty="0" smtClean="0"/>
              <a:t>Spirit of the living God, fall fresh on me;</a:t>
            </a:r>
          </a:p>
          <a:p>
            <a:r>
              <a:rPr lang="en-US" sz="3600" b="1" dirty="0" smtClean="0"/>
              <a:t>Spirit of the living God, fall fresh on me;</a:t>
            </a:r>
          </a:p>
          <a:p>
            <a:r>
              <a:rPr lang="en-US" sz="3600" b="1" dirty="0" smtClean="0"/>
              <a:t>Break me! Melt me! Mould me! Fill me!</a:t>
            </a:r>
          </a:p>
          <a:p>
            <a:r>
              <a:rPr lang="en-US" sz="3600" b="1" dirty="0" smtClean="0"/>
              <a:t>Spirit of the living God, fall fresh on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2626</TotalTime>
  <Words>52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74</cp:revision>
  <dcterms:created xsi:type="dcterms:W3CDTF">2010-08-26T04:29:37Z</dcterms:created>
  <dcterms:modified xsi:type="dcterms:W3CDTF">2010-08-28T01:50:18Z</dcterms:modified>
</cp:coreProperties>
</file>