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46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2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2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7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54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CB23-4C82-4546-BDD6-7603BED1BEEB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F27A-D63F-4D50-82CA-32C94405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2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740</a:t>
            </a:r>
            <a:br>
              <a:rPr lang="en-GB" b="1" dirty="0" smtClean="0"/>
            </a:br>
            <a:r>
              <a:rPr lang="en-GB" b="1" dirty="0" smtClean="0"/>
              <a:t> I AM GOING HIGHER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610" y="1417638"/>
            <a:ext cx="9144609" cy="3312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400" b="1" dirty="0"/>
              <a:t>I am going higher, yes I am</a:t>
            </a:r>
          </a:p>
          <a:p>
            <a:pPr marL="0" indent="0" algn="ctr">
              <a:buNone/>
            </a:pPr>
            <a:r>
              <a:rPr lang="en-GB" sz="5400" b="1" dirty="0"/>
              <a:t>I am going higher, </a:t>
            </a:r>
            <a:r>
              <a:rPr lang="en-GB" sz="5400" b="1" dirty="0" smtClean="0"/>
              <a:t>today</a:t>
            </a:r>
            <a:endParaRPr lang="en-GB" sz="5400" b="1" dirty="0"/>
          </a:p>
          <a:p>
            <a:pPr marL="0" indent="0" algn="ctr">
              <a:buNone/>
            </a:pPr>
            <a:r>
              <a:rPr lang="en-GB" sz="5400" b="1" dirty="0"/>
              <a:t>I am going higher, yes I am</a:t>
            </a:r>
          </a:p>
          <a:p>
            <a:pPr marL="0" indent="0" algn="ctr">
              <a:buNone/>
            </a:pPr>
            <a:r>
              <a:rPr lang="en-GB" sz="5400" b="1" dirty="0"/>
              <a:t>Going with Jesus to stay</a:t>
            </a:r>
          </a:p>
          <a:p>
            <a:pPr algn="ctr"/>
            <a:endParaRPr lang="en-GB" sz="48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06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50" y="1066798"/>
            <a:ext cx="9111749" cy="37128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400" b="1" dirty="0" smtClean="0"/>
              <a:t>I </a:t>
            </a:r>
            <a:r>
              <a:rPr lang="en-GB" sz="5400" b="1" dirty="0"/>
              <a:t>am going above the shadow</a:t>
            </a:r>
          </a:p>
          <a:p>
            <a:pPr marL="0" indent="0" algn="ctr">
              <a:buNone/>
            </a:pPr>
            <a:r>
              <a:rPr lang="en-GB" sz="5400" b="1" dirty="0"/>
              <a:t>Into the presence of God</a:t>
            </a:r>
          </a:p>
          <a:p>
            <a:pPr marL="0" indent="0" algn="ctr">
              <a:buNone/>
            </a:pPr>
            <a:r>
              <a:rPr lang="en-GB" sz="5400" b="1" dirty="0"/>
              <a:t>Into the presence of Jesus</a:t>
            </a:r>
          </a:p>
          <a:p>
            <a:pPr marL="0" indent="0" algn="ctr">
              <a:buNone/>
            </a:pPr>
            <a:r>
              <a:rPr lang="en-GB" sz="5400" b="1" dirty="0"/>
              <a:t>I am going higher </a:t>
            </a:r>
            <a:r>
              <a:rPr lang="en-GB" sz="5400" b="1" dirty="0" smtClean="0"/>
              <a:t>today</a:t>
            </a:r>
            <a:r>
              <a:rPr lang="en-GB" sz="5400" b="1" dirty="0"/>
              <a:t>.</a:t>
            </a:r>
          </a:p>
          <a:p>
            <a:pPr algn="ctr"/>
            <a:endParaRPr lang="en-GB" sz="48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740  I AM GOING HIGHER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740 I AM GOING HIGHER</dc:title>
  <dc:creator>JUDE-MAJASAN</dc:creator>
  <cp:lastModifiedBy>BBF</cp:lastModifiedBy>
  <cp:revision>6</cp:revision>
  <dcterms:created xsi:type="dcterms:W3CDTF">2011-11-26T16:22:23Z</dcterms:created>
  <dcterms:modified xsi:type="dcterms:W3CDTF">2019-10-27T09:34:17Z</dcterms:modified>
</cp:coreProperties>
</file>