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181-CF59-4B08-8A52-9898939DD01A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8CE0-A35D-4290-BED2-32923B52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181-CF59-4B08-8A52-9898939DD01A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8CE0-A35D-4290-BED2-32923B52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181-CF59-4B08-8A52-9898939DD01A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8CE0-A35D-4290-BED2-32923B52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36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181-CF59-4B08-8A52-9898939DD01A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8CE0-A35D-4290-BED2-32923B52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14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181-CF59-4B08-8A52-9898939DD01A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8CE0-A35D-4290-BED2-32923B52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181-CF59-4B08-8A52-9898939DD01A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8CE0-A35D-4290-BED2-32923B52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3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181-CF59-4B08-8A52-9898939DD01A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8CE0-A35D-4290-BED2-32923B52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4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181-CF59-4B08-8A52-9898939DD01A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8CE0-A35D-4290-BED2-32923B52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181-CF59-4B08-8A52-9898939DD01A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8CE0-A35D-4290-BED2-32923B52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5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181-CF59-4B08-8A52-9898939DD01A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8CE0-A35D-4290-BED2-32923B52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1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181-CF59-4B08-8A52-9898939DD01A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8CE0-A35D-4290-BED2-32923B52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0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FB181-CF59-4B08-8A52-9898939DD01A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8CE0-A35D-4290-BED2-32923B52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36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741 </a:t>
            </a:r>
            <a:br>
              <a:rPr lang="en-GB" b="1" dirty="0" smtClean="0"/>
            </a:br>
            <a:r>
              <a:rPr lang="en-GB" b="1" dirty="0" smtClean="0"/>
              <a:t>UNDER HIS WINGS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Under His wings I am safely abiding,</a:t>
            </a:r>
          </a:p>
          <a:p>
            <a:pPr marL="0" indent="0">
              <a:buNone/>
            </a:pPr>
            <a:r>
              <a:rPr lang="en-GB" sz="4400" b="1" dirty="0" err="1"/>
              <a:t>Tho</a:t>
            </a:r>
            <a:r>
              <a:rPr lang="en-GB" sz="4400" b="1" dirty="0"/>
              <a:t>’ the night deepens and tempests are wild,</a:t>
            </a:r>
          </a:p>
          <a:p>
            <a:pPr marL="0" indent="0">
              <a:buNone/>
            </a:pPr>
            <a:r>
              <a:rPr lang="en-GB" sz="4400" b="1" dirty="0"/>
              <a:t>Still I can trust Him, I know He will keep me,</a:t>
            </a:r>
          </a:p>
          <a:p>
            <a:pPr marL="0" indent="0">
              <a:buNone/>
            </a:pPr>
            <a:r>
              <a:rPr lang="en-GB" sz="4400" b="1" dirty="0"/>
              <a:t>He has redeemed me, and I’m still His child.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59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Under His wings, under His wings,</a:t>
            </a:r>
          </a:p>
          <a:p>
            <a:pPr marL="0" indent="0">
              <a:buNone/>
            </a:pPr>
            <a:r>
              <a:rPr lang="en-GB" sz="4400" b="1" dirty="0"/>
              <a:t>Who from His love can sever?</a:t>
            </a:r>
          </a:p>
          <a:p>
            <a:pPr marL="0" indent="0">
              <a:buNone/>
            </a:pPr>
            <a:r>
              <a:rPr lang="en-GB" sz="4400" b="1" dirty="0"/>
              <a:t>Under His wings my soul shall abide,</a:t>
            </a:r>
          </a:p>
          <a:p>
            <a:pPr marL="0" indent="0">
              <a:buNone/>
            </a:pPr>
            <a:r>
              <a:rPr lang="en-GB" sz="4400" b="1" dirty="0"/>
              <a:t>Safely abide forever.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80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052736"/>
            <a:ext cx="8229600" cy="5543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Under His wings, what a refuge in sorrow,</a:t>
            </a:r>
          </a:p>
          <a:p>
            <a:pPr marL="0" indent="0">
              <a:buNone/>
            </a:pPr>
            <a:r>
              <a:rPr lang="en-GB" sz="4400" b="1" dirty="0"/>
              <a:t>How the heart yearningly turns to His rest,</a:t>
            </a:r>
          </a:p>
          <a:p>
            <a:pPr marL="0" indent="0">
              <a:buNone/>
            </a:pPr>
            <a:r>
              <a:rPr lang="en-GB" sz="4400" b="1" dirty="0"/>
              <a:t>Often when earth has no balm for my healing,</a:t>
            </a:r>
          </a:p>
          <a:p>
            <a:pPr marL="0" indent="0">
              <a:buNone/>
            </a:pPr>
            <a:r>
              <a:rPr lang="en-GB" sz="4400" b="1" dirty="0"/>
              <a:t>There I find comfort and there I am blest.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51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052736"/>
            <a:ext cx="8229600" cy="5545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Under His wings, O what precious enjoyment,</a:t>
            </a:r>
          </a:p>
          <a:p>
            <a:pPr marL="0" indent="0">
              <a:buNone/>
            </a:pPr>
            <a:r>
              <a:rPr lang="en-GB" sz="4400" b="1" dirty="0"/>
              <a:t>There will I hide till life’s trials are over,</a:t>
            </a:r>
          </a:p>
          <a:p>
            <a:pPr marL="0" indent="0">
              <a:buNone/>
            </a:pPr>
            <a:r>
              <a:rPr lang="en-GB" sz="4400" b="1" dirty="0"/>
              <a:t>Sheltered, protected, no evil can harm me,</a:t>
            </a:r>
          </a:p>
          <a:p>
            <a:pPr marL="0" indent="0">
              <a:buNone/>
            </a:pPr>
            <a:r>
              <a:rPr lang="en-GB" sz="4400" b="1" dirty="0"/>
              <a:t>Resting in Jesus I am safe evermore.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7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147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741  UNDER HIS WINGS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741 UNDER HIS WINGS</dc:title>
  <dc:creator>JUDE-MAJASAN</dc:creator>
  <cp:lastModifiedBy>JUDE-MAJASAN</cp:lastModifiedBy>
  <cp:revision>2</cp:revision>
  <dcterms:created xsi:type="dcterms:W3CDTF">2011-11-26T16:26:27Z</dcterms:created>
  <dcterms:modified xsi:type="dcterms:W3CDTF">2011-11-26T16:32:05Z</dcterms:modified>
</cp:coreProperties>
</file>