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2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8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5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33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6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94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6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1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92005-E7C5-4A53-B1DC-6DC6DA3B1AE0}" type="datetimeFigureOut">
              <a:rPr lang="en-GB" smtClean="0"/>
              <a:t>26/11/2011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E2E2-45FB-4E52-8862-C42A9D1CD4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1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b="1" dirty="0" smtClean="0"/>
              <a:t>742</a:t>
            </a:r>
            <a:br>
              <a:rPr lang="en-GB" b="1" dirty="0" smtClean="0"/>
            </a:br>
            <a:r>
              <a:rPr lang="en-GB" b="1" dirty="0" smtClean="0"/>
              <a:t> ANYWHERE HE WENT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7333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4800" b="1" dirty="0"/>
              <a:t>Everywhere He went, He was doing good</a:t>
            </a:r>
          </a:p>
          <a:p>
            <a:pPr marL="0" indent="0">
              <a:buNone/>
            </a:pPr>
            <a:r>
              <a:rPr lang="en-GB" sz="4800" b="1" dirty="0"/>
              <a:t>The Mighty healer, He healed the leper</a:t>
            </a:r>
          </a:p>
          <a:p>
            <a:pPr marL="0" indent="0">
              <a:buNone/>
            </a:pPr>
            <a:r>
              <a:rPr lang="en-GB" sz="4800" b="1" dirty="0"/>
              <a:t>When the crippled saw him</a:t>
            </a:r>
          </a:p>
          <a:p>
            <a:pPr marL="0" indent="0">
              <a:buNone/>
            </a:pPr>
            <a:r>
              <a:rPr lang="en-GB" sz="4800" b="1" dirty="0"/>
              <a:t>They started walking</a:t>
            </a:r>
          </a:p>
          <a:p>
            <a:pPr marL="0" indent="0">
              <a:buNone/>
            </a:pPr>
            <a:r>
              <a:rPr lang="en-GB" sz="4800" b="1" dirty="0"/>
              <a:t>Everywhere He went</a:t>
            </a:r>
          </a:p>
          <a:p>
            <a:pPr marL="0" indent="0">
              <a:buNone/>
            </a:pPr>
            <a:r>
              <a:rPr lang="en-GB" sz="4800" b="1" dirty="0"/>
              <a:t>My Lord was doing good.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52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742  ANYWHERE HE WENT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742 ANYWHERE HE WENT</dc:title>
  <dc:creator>JUDE-MAJASAN</dc:creator>
  <cp:lastModifiedBy>JUDE-MAJASAN</cp:lastModifiedBy>
  <cp:revision>2</cp:revision>
  <dcterms:created xsi:type="dcterms:W3CDTF">2011-11-26T16:32:17Z</dcterms:created>
  <dcterms:modified xsi:type="dcterms:W3CDTF">2011-11-26T16:35:58Z</dcterms:modified>
</cp:coreProperties>
</file>