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9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77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7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4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5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F041-858E-439C-8F47-1CC26CBA53B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5783-627A-4CA6-A55A-9E45E3427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3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937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743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KEEP ME TRUE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3285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Keep me true, Lord Jesus keep me true,</a:t>
            </a:r>
          </a:p>
          <a:p>
            <a:pPr marL="0" indent="0">
              <a:buNone/>
            </a:pPr>
            <a:r>
              <a:rPr lang="en-GB" sz="4400" b="1" dirty="0"/>
              <a:t>Keep me true, Lord Jesus keep me true,</a:t>
            </a:r>
          </a:p>
          <a:p>
            <a:pPr marL="0" indent="0">
              <a:buNone/>
            </a:pPr>
            <a:r>
              <a:rPr lang="en-GB" sz="4400" b="1" dirty="0"/>
              <a:t>There’s a race that I must run,</a:t>
            </a:r>
          </a:p>
          <a:p>
            <a:pPr marL="0" indent="0">
              <a:buNone/>
            </a:pPr>
            <a:r>
              <a:rPr lang="en-GB" sz="4400" b="1" dirty="0"/>
              <a:t>There are victories to be won,</a:t>
            </a:r>
          </a:p>
          <a:p>
            <a:pPr marL="0" indent="0">
              <a:buNone/>
            </a:pPr>
            <a:r>
              <a:rPr lang="en-GB" sz="4400" b="1" dirty="0"/>
              <a:t>Give me power, every hour, to be true.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50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743  KEEP ME TRUE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743 KEEP ME TRUE</dc:title>
  <dc:creator>JUDE-MAJASAN</dc:creator>
  <cp:lastModifiedBy>JUDE-MAJASAN</cp:lastModifiedBy>
  <cp:revision>2</cp:revision>
  <dcterms:created xsi:type="dcterms:W3CDTF">2011-11-26T16:36:07Z</dcterms:created>
  <dcterms:modified xsi:type="dcterms:W3CDTF">2011-11-26T16:39:51Z</dcterms:modified>
</cp:coreProperties>
</file>