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2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3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9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3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0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3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5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752A-5784-4663-94C0-B6FC0A3EF89E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FD89-C083-4745-9A0F-B6B8C549A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4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744</a:t>
            </a:r>
            <a:br>
              <a:rPr lang="en-GB" b="1" dirty="0" smtClean="0"/>
            </a:br>
            <a:r>
              <a:rPr lang="en-GB" b="1" dirty="0" smtClean="0"/>
              <a:t> THERE’S A GREAT CHANGE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268760"/>
            <a:ext cx="979446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There’s </a:t>
            </a:r>
            <a:r>
              <a:rPr lang="en-GB" sz="3800" b="1" dirty="0" smtClean="0"/>
              <a:t>great change </a:t>
            </a:r>
            <a:r>
              <a:rPr lang="en-GB" sz="3800" b="1" dirty="0"/>
              <a:t>since I was born (</a:t>
            </a:r>
            <a:r>
              <a:rPr lang="en-GB" sz="3800" b="1" dirty="0" smtClean="0"/>
              <a:t>4x)</a:t>
            </a:r>
            <a:endParaRPr lang="en-GB" sz="3800" b="1" dirty="0"/>
          </a:p>
          <a:p>
            <a:pPr marL="0" indent="0">
              <a:buNone/>
            </a:pPr>
            <a:r>
              <a:rPr lang="en-GB" sz="3800" b="1" dirty="0"/>
              <a:t>For the things I used to do I do them no</a:t>
            </a:r>
          </a:p>
          <a:p>
            <a:pPr marL="0" indent="0">
              <a:buNone/>
            </a:pPr>
            <a:r>
              <a:rPr lang="en-GB" sz="3800" b="1" dirty="0"/>
              <a:t>more,</a:t>
            </a:r>
          </a:p>
          <a:p>
            <a:pPr marL="0" indent="0">
              <a:buNone/>
            </a:pPr>
            <a:r>
              <a:rPr lang="en-GB" sz="3800" b="1" dirty="0"/>
              <a:t>And the things I used to say I say them no</a:t>
            </a:r>
          </a:p>
          <a:p>
            <a:pPr marL="0" indent="0">
              <a:buNone/>
            </a:pPr>
            <a:r>
              <a:rPr lang="en-GB" sz="3800" b="1" dirty="0"/>
              <a:t>more,</a:t>
            </a:r>
          </a:p>
          <a:p>
            <a:pPr marL="0" indent="0">
              <a:buNone/>
            </a:pPr>
            <a:r>
              <a:rPr lang="en-GB" sz="3800" b="1" dirty="0"/>
              <a:t>And the place I used to go I go there no</a:t>
            </a:r>
          </a:p>
          <a:p>
            <a:pPr marL="0" indent="0">
              <a:buNone/>
            </a:pPr>
            <a:r>
              <a:rPr lang="en-GB" sz="3800" b="1" dirty="0"/>
              <a:t>more,</a:t>
            </a:r>
          </a:p>
          <a:p>
            <a:pPr marL="0" indent="0">
              <a:buNone/>
            </a:pPr>
            <a:r>
              <a:rPr lang="en-GB" sz="3800" b="1" dirty="0"/>
              <a:t>There’s a great change since I was born.</a:t>
            </a:r>
          </a:p>
          <a:p>
            <a:pPr marL="0" indent="0">
              <a:buNone/>
            </a:pPr>
            <a:endParaRPr lang="en-GB" sz="38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9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744  THERE’S A GREAT CHANGE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744 THERE’S A GREAT CHANGE</dc:title>
  <dc:creator>JUDE-MAJASAN</dc:creator>
  <cp:lastModifiedBy>JUDE-MAJASAN</cp:lastModifiedBy>
  <cp:revision>4</cp:revision>
  <dcterms:created xsi:type="dcterms:W3CDTF">2011-11-26T16:40:01Z</dcterms:created>
  <dcterms:modified xsi:type="dcterms:W3CDTF">2011-11-27T03:47:44Z</dcterms:modified>
</cp:coreProperties>
</file>