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8E4-2185-4A53-A2F6-8650FE96093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3225-15C4-4E6E-98DB-D6B12294C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80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8E4-2185-4A53-A2F6-8650FE96093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3225-15C4-4E6E-98DB-D6B12294C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61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8E4-2185-4A53-A2F6-8650FE96093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3225-15C4-4E6E-98DB-D6B12294C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25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8E4-2185-4A53-A2F6-8650FE96093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3225-15C4-4E6E-98DB-D6B12294C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85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8E4-2185-4A53-A2F6-8650FE96093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3225-15C4-4E6E-98DB-D6B12294C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80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8E4-2185-4A53-A2F6-8650FE96093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3225-15C4-4E6E-98DB-D6B12294C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0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8E4-2185-4A53-A2F6-8650FE96093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3225-15C4-4E6E-98DB-D6B12294C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33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8E4-2185-4A53-A2F6-8650FE96093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3225-15C4-4E6E-98DB-D6B12294C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9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8E4-2185-4A53-A2F6-8650FE96093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3225-15C4-4E6E-98DB-D6B12294C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08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8E4-2185-4A53-A2F6-8650FE96093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3225-15C4-4E6E-98DB-D6B12294C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9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8E4-2185-4A53-A2F6-8650FE96093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3225-15C4-4E6E-98DB-D6B12294C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27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378E4-2185-4A53-A2F6-8650FE96093B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3225-15C4-4E6E-98DB-D6B12294C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208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745 </a:t>
            </a:r>
            <a:br>
              <a:rPr lang="en-GB" b="1" dirty="0" smtClean="0"/>
            </a:br>
            <a:r>
              <a:rPr lang="en-GB" b="1" dirty="0" smtClean="0"/>
              <a:t>BRING YOUR VESSELS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340768"/>
            <a:ext cx="8507288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Are you looking for the fullness of </a:t>
            </a:r>
            <a:r>
              <a:rPr lang="en-GB" sz="4400" b="1" dirty="0" smtClean="0"/>
              <a:t>the blessings </a:t>
            </a:r>
            <a:r>
              <a:rPr lang="en-GB" sz="4400" b="1" dirty="0"/>
              <a:t>of the Lord,</a:t>
            </a:r>
          </a:p>
          <a:p>
            <a:pPr marL="0" indent="0">
              <a:buNone/>
            </a:pPr>
            <a:r>
              <a:rPr lang="en-GB" sz="4400" b="1" dirty="0"/>
              <a:t>In your heart and life today?</a:t>
            </a:r>
          </a:p>
          <a:p>
            <a:pPr marL="0" indent="0">
              <a:buNone/>
            </a:pPr>
            <a:r>
              <a:rPr lang="en-GB" sz="4400" b="1" dirty="0"/>
              <a:t>Claim your promise of your Father,</a:t>
            </a:r>
          </a:p>
          <a:p>
            <a:pPr marL="0" indent="0">
              <a:buNone/>
            </a:pPr>
            <a:r>
              <a:rPr lang="en-GB" sz="4400" b="1" dirty="0"/>
              <a:t>Come according to His word, in the </a:t>
            </a:r>
            <a:r>
              <a:rPr lang="en-GB" sz="4400" b="1" dirty="0" smtClean="0"/>
              <a:t>blessed old </a:t>
            </a:r>
            <a:r>
              <a:rPr lang="en-GB" sz="4400" b="1" dirty="0"/>
              <a:t>time way.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61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He will fill your heart today to overflowing,</a:t>
            </a:r>
          </a:p>
          <a:p>
            <a:pPr marL="0" indent="0">
              <a:buNone/>
            </a:pPr>
            <a:r>
              <a:rPr lang="en-GB" sz="4400" b="1" dirty="0"/>
              <a:t>As the Lord </a:t>
            </a:r>
            <a:r>
              <a:rPr lang="en-GB" sz="4400" b="1" dirty="0" err="1"/>
              <a:t>commandeth</a:t>
            </a:r>
            <a:r>
              <a:rPr lang="en-GB" sz="4400" b="1" dirty="0"/>
              <a:t> you, “Bring </a:t>
            </a:r>
            <a:r>
              <a:rPr lang="en-GB" sz="4400" b="1" dirty="0" smtClean="0"/>
              <a:t>your vessels </a:t>
            </a:r>
            <a:r>
              <a:rPr lang="en-GB" sz="4400" b="1" dirty="0"/>
              <a:t>not a few”</a:t>
            </a:r>
          </a:p>
          <a:p>
            <a:pPr marL="0" indent="0">
              <a:buNone/>
            </a:pPr>
            <a:r>
              <a:rPr lang="en-GB" sz="4400" b="1" dirty="0"/>
              <a:t>He will fill your heart today to overflowing,</a:t>
            </a:r>
          </a:p>
          <a:p>
            <a:pPr marL="0" indent="0">
              <a:buNone/>
            </a:pPr>
            <a:r>
              <a:rPr lang="en-GB" sz="4400" b="1" dirty="0"/>
              <a:t>With the Holy-Ghost and </a:t>
            </a:r>
            <a:r>
              <a:rPr lang="en-GB" sz="4400" b="1" dirty="0" err="1"/>
              <a:t>pow’r</a:t>
            </a:r>
            <a:r>
              <a:rPr lang="en-GB" sz="4400" b="1" dirty="0"/>
              <a:t>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37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288" y="981075"/>
            <a:ext cx="8748712" cy="5688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Bring your empty earthen vessels </a:t>
            </a:r>
            <a:r>
              <a:rPr lang="en-GB" sz="4400" b="1" dirty="0" smtClean="0"/>
              <a:t>cleansed thro</a:t>
            </a:r>
            <a:r>
              <a:rPr lang="en-GB" sz="4400" b="1" dirty="0"/>
              <a:t>’ Jesus’ precious blood,</a:t>
            </a:r>
          </a:p>
          <a:p>
            <a:pPr marL="0" indent="0">
              <a:buNone/>
            </a:pPr>
            <a:r>
              <a:rPr lang="en-GB" sz="4400" b="1" dirty="0"/>
              <a:t>Come ye needy one and all,</a:t>
            </a:r>
          </a:p>
          <a:p>
            <a:pPr marL="0" indent="0">
              <a:buNone/>
            </a:pPr>
            <a:r>
              <a:rPr lang="en-GB" sz="4400" b="1" dirty="0"/>
              <a:t>And in human consecration wait before </a:t>
            </a:r>
            <a:r>
              <a:rPr lang="en-GB" sz="4400" b="1" dirty="0" smtClean="0"/>
              <a:t>the throne </a:t>
            </a:r>
            <a:r>
              <a:rPr lang="en-GB" sz="4400" b="1" dirty="0"/>
              <a:t>of God,</a:t>
            </a:r>
          </a:p>
          <a:p>
            <a:pPr marL="0" indent="0">
              <a:buNone/>
            </a:pPr>
            <a:r>
              <a:rPr lang="en-GB" sz="4400" b="1" dirty="0"/>
              <a:t>Till the Holy Ghost shall fall.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50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980728"/>
            <a:ext cx="8229600" cy="5545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Like the cruise of oil unfailing in His </a:t>
            </a:r>
            <a:r>
              <a:rPr lang="en-GB" sz="4400" b="1" dirty="0" smtClean="0"/>
              <a:t>grace forever-more</a:t>
            </a:r>
            <a:r>
              <a:rPr lang="en-GB" sz="4400" b="1" dirty="0"/>
              <a:t>.</a:t>
            </a:r>
          </a:p>
          <a:p>
            <a:pPr marL="0" indent="0">
              <a:buNone/>
            </a:pPr>
            <a:r>
              <a:rPr lang="en-GB" sz="4400" b="1" dirty="0"/>
              <a:t>And His love unchanging still,</a:t>
            </a:r>
          </a:p>
          <a:p>
            <a:pPr marL="0" indent="0">
              <a:buNone/>
            </a:pPr>
            <a:r>
              <a:rPr lang="en-GB" sz="4400" b="1" dirty="0"/>
              <a:t>And according to His promise with </a:t>
            </a:r>
            <a:r>
              <a:rPr lang="en-GB" sz="4400" b="1" dirty="0" smtClean="0"/>
              <a:t>the Holy-Ghost </a:t>
            </a:r>
            <a:r>
              <a:rPr lang="en-GB" sz="4400" b="1" dirty="0"/>
              <a:t>and </a:t>
            </a:r>
            <a:r>
              <a:rPr lang="en-GB" sz="4400" b="1" dirty="0" err="1"/>
              <a:t>pow’r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He will every vessel fill.</a:t>
            </a:r>
          </a:p>
          <a:p>
            <a:endParaRPr lang="en-GB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4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152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745  BRING YOUR VESSELS</vt:lpstr>
      <vt:lpstr>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745 BRING YOUR VESSELS</dc:title>
  <dc:creator>JUDE-MAJASAN</dc:creator>
  <cp:lastModifiedBy>JUDE-MAJASAN</cp:lastModifiedBy>
  <cp:revision>2</cp:revision>
  <dcterms:created xsi:type="dcterms:W3CDTF">2011-11-28T02:31:19Z</dcterms:created>
  <dcterms:modified xsi:type="dcterms:W3CDTF">2011-11-28T02:39:06Z</dcterms:modified>
</cp:coreProperties>
</file>