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20FF-A13A-4361-83B1-9F596EAFB23E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13EA-3894-4D93-878F-360A9558C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44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20FF-A13A-4361-83B1-9F596EAFB23E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13EA-3894-4D93-878F-360A9558C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94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20FF-A13A-4361-83B1-9F596EAFB23E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13EA-3894-4D93-878F-360A9558C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23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20FF-A13A-4361-83B1-9F596EAFB23E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13EA-3894-4D93-878F-360A9558C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38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20FF-A13A-4361-83B1-9F596EAFB23E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13EA-3894-4D93-878F-360A9558C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71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20FF-A13A-4361-83B1-9F596EAFB23E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13EA-3894-4D93-878F-360A9558C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01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20FF-A13A-4361-83B1-9F596EAFB23E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13EA-3894-4D93-878F-360A9558C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5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20FF-A13A-4361-83B1-9F596EAFB23E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13EA-3894-4D93-878F-360A9558C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43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20FF-A13A-4361-83B1-9F596EAFB23E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13EA-3894-4D93-878F-360A9558C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23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20FF-A13A-4361-83B1-9F596EAFB23E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13EA-3894-4D93-878F-360A9558C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40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20FF-A13A-4361-83B1-9F596EAFB23E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13EA-3894-4D93-878F-360A9558C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67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A20FF-A13A-4361-83B1-9F596EAFB23E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B13EA-3894-4D93-878F-360A9558C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363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746</a:t>
            </a:r>
            <a:br>
              <a:rPr lang="en-GB" b="1" dirty="0" smtClean="0"/>
            </a:br>
            <a:r>
              <a:rPr lang="en-GB" b="1" dirty="0" smtClean="0"/>
              <a:t> I LEFT MY LOAD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I left my load at Calvary,</a:t>
            </a:r>
          </a:p>
          <a:p>
            <a:pPr marL="0" indent="0">
              <a:buNone/>
            </a:pPr>
            <a:r>
              <a:rPr lang="en-GB" sz="4400" b="1" dirty="0"/>
              <a:t>Where Jesus died for you and me,</a:t>
            </a:r>
          </a:p>
          <a:p>
            <a:pPr marL="0" indent="0">
              <a:buNone/>
            </a:pPr>
            <a:r>
              <a:rPr lang="en-GB" sz="4400" b="1" dirty="0"/>
              <a:t>And then there came a peace so sweet,</a:t>
            </a:r>
          </a:p>
          <a:p>
            <a:pPr marL="0" indent="0">
              <a:buNone/>
            </a:pPr>
            <a:r>
              <a:rPr lang="en-GB" sz="4400" b="1" dirty="0"/>
              <a:t>When I left my load of sin at Jesus’ feet.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391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746  I LEFT MY LOAD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746 I LEFT MY LOAD</dc:title>
  <dc:creator>JUDE-MAJASAN</dc:creator>
  <cp:lastModifiedBy>JUDE-MAJASAN</cp:lastModifiedBy>
  <cp:revision>2</cp:revision>
  <dcterms:created xsi:type="dcterms:W3CDTF">2011-11-28T02:39:17Z</dcterms:created>
  <dcterms:modified xsi:type="dcterms:W3CDTF">2011-11-28T02:41:21Z</dcterms:modified>
</cp:coreProperties>
</file>