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0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4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9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2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2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37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8EBC-4AC4-4FA5-B0C1-05014FE72AE7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EACF-3309-4AFB-8EE0-8F5104907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0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747 </a:t>
            </a:r>
            <a:br>
              <a:rPr lang="en-GB" b="1" dirty="0" smtClean="0"/>
            </a:br>
            <a:r>
              <a:rPr lang="en-GB" b="1" dirty="0" smtClean="0"/>
              <a:t>HE IS HERE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800" b="1" dirty="0"/>
              <a:t>He is here </a:t>
            </a:r>
            <a:r>
              <a:rPr lang="en-GB" sz="3800" b="1" dirty="0" err="1"/>
              <a:t>Halleluyah</a:t>
            </a:r>
            <a:endParaRPr lang="en-GB" sz="3800" b="1" dirty="0"/>
          </a:p>
          <a:p>
            <a:pPr marL="0" indent="0">
              <a:buNone/>
            </a:pPr>
            <a:r>
              <a:rPr lang="en-GB" sz="3800" b="1" dirty="0"/>
              <a:t>He is here Amen</a:t>
            </a:r>
          </a:p>
          <a:p>
            <a:pPr marL="0" indent="0">
              <a:buNone/>
            </a:pPr>
            <a:r>
              <a:rPr lang="en-GB" sz="3800" b="1" dirty="0"/>
              <a:t>He is here Holy </a:t>
            </a:r>
            <a:r>
              <a:rPr lang="en-GB" sz="3800" b="1" dirty="0" err="1"/>
              <a:t>Holy</a:t>
            </a:r>
            <a:endParaRPr lang="en-GB" sz="3800" b="1" dirty="0"/>
          </a:p>
          <a:p>
            <a:pPr marL="0" indent="0">
              <a:buNone/>
            </a:pPr>
            <a:r>
              <a:rPr lang="en-GB" sz="3800" b="1" dirty="0"/>
              <a:t>I will bless His Name again</a:t>
            </a:r>
          </a:p>
          <a:p>
            <a:pPr marL="0" indent="0">
              <a:buNone/>
            </a:pPr>
            <a:r>
              <a:rPr lang="en-GB" sz="3800" b="1" dirty="0"/>
              <a:t>He is here </a:t>
            </a:r>
            <a:r>
              <a:rPr lang="en-GB" sz="3800" b="1" dirty="0" err="1"/>
              <a:t>lest’ning</a:t>
            </a:r>
            <a:r>
              <a:rPr lang="en-GB" sz="3800" b="1" dirty="0"/>
              <a:t> closely</a:t>
            </a:r>
          </a:p>
          <a:p>
            <a:pPr marL="0" indent="0">
              <a:buNone/>
            </a:pPr>
            <a:r>
              <a:rPr lang="en-GB" sz="3800" b="1" dirty="0"/>
              <a:t>Hearing Him calling out your Name</a:t>
            </a:r>
          </a:p>
          <a:p>
            <a:pPr marL="0" indent="0">
              <a:buNone/>
            </a:pPr>
            <a:r>
              <a:rPr lang="en-GB" sz="3800" b="1" dirty="0"/>
              <a:t>He is here you can touch Him and you’ll</a:t>
            </a:r>
          </a:p>
          <a:p>
            <a:pPr marL="0" indent="0">
              <a:buNone/>
            </a:pPr>
            <a:r>
              <a:rPr lang="en-GB" sz="3800" b="1" dirty="0"/>
              <a:t>Never be the same.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09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747  HE IS HERE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747 HE IS HERE</dc:title>
  <dc:creator>JUDE-MAJASAN</dc:creator>
  <cp:lastModifiedBy>JUDE-MAJASAN</cp:lastModifiedBy>
  <cp:revision>2</cp:revision>
  <dcterms:created xsi:type="dcterms:W3CDTF">2011-11-28T02:41:32Z</dcterms:created>
  <dcterms:modified xsi:type="dcterms:W3CDTF">2011-11-28T02:43:38Z</dcterms:modified>
</cp:coreProperties>
</file>