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1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1B3F-9B72-4D1C-9A83-A217FF36D0F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64F3-674F-48BC-AA7C-4B980AEFF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88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749 </a:t>
            </a:r>
            <a:br>
              <a:rPr lang="en-GB" b="1" dirty="0" smtClean="0"/>
            </a:br>
            <a:r>
              <a:rPr lang="en-GB" b="1" dirty="0" smtClean="0"/>
              <a:t>HE TOOK MY SINS AWAY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came to Jesus, weary, worn and sad</a:t>
            </a:r>
          </a:p>
          <a:p>
            <a:pPr marL="0" indent="0">
              <a:buNone/>
            </a:pPr>
            <a:r>
              <a:rPr lang="en-GB" sz="4400" b="1" dirty="0"/>
              <a:t>He took my sins away</a:t>
            </a:r>
          </a:p>
          <a:p>
            <a:pPr marL="0" indent="0">
              <a:buNone/>
            </a:pPr>
            <a:r>
              <a:rPr lang="en-GB" sz="4400" b="1" dirty="0"/>
              <a:t>He took my sins away</a:t>
            </a:r>
          </a:p>
          <a:p>
            <a:pPr marL="0" indent="0">
              <a:buNone/>
            </a:pPr>
            <a:r>
              <a:rPr lang="en-GB" sz="4400" b="1" dirty="0"/>
              <a:t>His wondrous love has made my heart </a:t>
            </a:r>
            <a:r>
              <a:rPr lang="en-GB" sz="4400" b="1" dirty="0" smtClean="0"/>
              <a:t>so glad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 took my sins away.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825" y="1268413"/>
            <a:ext cx="8893175" cy="525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He took my sins away</a:t>
            </a:r>
          </a:p>
          <a:p>
            <a:pPr marL="0" indent="0">
              <a:buNone/>
            </a:pPr>
            <a:r>
              <a:rPr lang="en-GB" sz="4400" b="1" dirty="0"/>
              <a:t>He took my sins away</a:t>
            </a:r>
          </a:p>
          <a:p>
            <a:pPr marL="0" indent="0">
              <a:buNone/>
            </a:pPr>
            <a:r>
              <a:rPr lang="en-GB" sz="4400" b="1" dirty="0"/>
              <a:t>And keeps my footsteps day by day</a:t>
            </a:r>
          </a:p>
          <a:p>
            <a:pPr marL="0" indent="0">
              <a:buNone/>
            </a:pPr>
            <a:r>
              <a:rPr lang="en-GB" sz="4400" b="1" dirty="0"/>
              <a:t>I’m so glad He saved my guilty soul</a:t>
            </a:r>
          </a:p>
          <a:p>
            <a:pPr marL="0" indent="0">
              <a:buNone/>
            </a:pPr>
            <a:r>
              <a:rPr lang="en-GB" sz="4400" b="1" dirty="0"/>
              <a:t>He took my sins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749  HE TOOK MY SINS AWAY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749 HE TOOK MY SINS AWAY</dc:title>
  <dc:creator>JUDE-MAJASAN</dc:creator>
  <cp:lastModifiedBy>JUDE-MAJASAN</cp:lastModifiedBy>
  <cp:revision>3</cp:revision>
  <dcterms:created xsi:type="dcterms:W3CDTF">2011-11-28T02:44:22Z</dcterms:created>
  <dcterms:modified xsi:type="dcterms:W3CDTF">2011-11-28T03:30:17Z</dcterms:modified>
</cp:coreProperties>
</file>