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75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LET THE BEAUTY</a:t>
            </a:r>
          </a:p>
          <a:p>
            <a:r>
              <a:rPr lang="en-US" sz="3600" b="1" dirty="0" smtClean="0"/>
              <a:t>Let the beauty of Jesus be seen in me,</a:t>
            </a:r>
          </a:p>
          <a:p>
            <a:r>
              <a:rPr lang="en-US" sz="3600" b="1" dirty="0" smtClean="0"/>
              <a:t>All His wonderful passion and purity;</a:t>
            </a:r>
          </a:p>
          <a:p>
            <a:r>
              <a:rPr lang="en-US" sz="3600" b="1" dirty="0" smtClean="0"/>
              <a:t>O Thou Spirit divine, all my nature refine,</a:t>
            </a:r>
          </a:p>
          <a:p>
            <a:r>
              <a:rPr lang="en-US" sz="3600" b="1" dirty="0" smtClean="0"/>
              <a:t>Till the beauty of Jesus is seen in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2627</TotalTime>
  <Words>42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75</cp:revision>
  <dcterms:created xsi:type="dcterms:W3CDTF">2010-08-26T04:29:37Z</dcterms:created>
  <dcterms:modified xsi:type="dcterms:W3CDTF">2010-08-28T01:51:20Z</dcterms:modified>
</cp:coreProperties>
</file>