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8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5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6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2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4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F98E-56C9-4163-B10B-21F6DF694D1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D60B-8591-4E91-934D-4F23B99EA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58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750</a:t>
            </a:r>
            <a:br>
              <a:rPr lang="en-GB" b="1" dirty="0" smtClean="0"/>
            </a:br>
            <a:r>
              <a:rPr lang="en-GB" b="1" dirty="0" smtClean="0"/>
              <a:t> GOSPEL BELLS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The Gospel bells are ringing,</a:t>
            </a:r>
          </a:p>
          <a:p>
            <a:pPr marL="0" indent="0">
              <a:buNone/>
            </a:pPr>
            <a:r>
              <a:rPr lang="en-GB" sz="3600" b="1" dirty="0"/>
              <a:t>Over land, from sea to sea</a:t>
            </a:r>
          </a:p>
          <a:p>
            <a:pPr marL="0" indent="0">
              <a:buNone/>
            </a:pPr>
            <a:r>
              <a:rPr lang="en-GB" sz="3600" b="1" dirty="0"/>
              <a:t>Blessed news of free salvation</a:t>
            </a:r>
          </a:p>
          <a:p>
            <a:pPr marL="0" indent="0">
              <a:buNone/>
            </a:pPr>
            <a:r>
              <a:rPr lang="en-GB" sz="3600" b="1" dirty="0"/>
              <a:t>Do they offer you and me.</a:t>
            </a:r>
          </a:p>
          <a:p>
            <a:pPr marL="0" indent="0">
              <a:buNone/>
            </a:pPr>
            <a:r>
              <a:rPr lang="en-GB" sz="3600" b="1" dirty="0"/>
              <a:t>“For God so loved the world</a:t>
            </a:r>
          </a:p>
          <a:p>
            <a:pPr marL="0" indent="0">
              <a:buNone/>
            </a:pPr>
            <a:r>
              <a:rPr lang="en-GB" sz="3600" b="1" dirty="0"/>
              <a:t>That His </a:t>
            </a:r>
            <a:r>
              <a:rPr lang="en-GB" sz="3600" b="1" dirty="0" smtClean="0"/>
              <a:t>only </a:t>
            </a:r>
            <a:r>
              <a:rPr lang="en-GB" sz="3600" b="1" dirty="0"/>
              <a:t>Son He gave,</a:t>
            </a:r>
          </a:p>
          <a:p>
            <a:pPr marL="0" indent="0">
              <a:buNone/>
            </a:pPr>
            <a:r>
              <a:rPr lang="en-GB" sz="3600" b="1" dirty="0" err="1"/>
              <a:t>Whosoe’er</a:t>
            </a:r>
            <a:r>
              <a:rPr lang="en-GB" sz="3600" b="1" dirty="0"/>
              <a:t> believeth in Him,</a:t>
            </a:r>
          </a:p>
          <a:p>
            <a:pPr marL="0" indent="0">
              <a:buNone/>
            </a:pPr>
            <a:r>
              <a:rPr lang="en-GB" sz="3600" b="1" dirty="0"/>
              <a:t>Everlasting life shall have.”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Gospel bells… how they ring…</a:t>
            </a:r>
          </a:p>
          <a:p>
            <a:pPr marL="0" indent="0">
              <a:buNone/>
            </a:pPr>
            <a:r>
              <a:rPr lang="en-GB" sz="4400" b="1" dirty="0"/>
              <a:t>Over land from sea to sea</a:t>
            </a:r>
          </a:p>
          <a:p>
            <a:pPr marL="0" indent="0">
              <a:buNone/>
            </a:pPr>
            <a:r>
              <a:rPr lang="en-GB" sz="4400" b="1" dirty="0"/>
              <a:t>Gospel bells… freely bring…</a:t>
            </a:r>
          </a:p>
          <a:p>
            <a:pPr marL="0" indent="0">
              <a:buNone/>
            </a:pPr>
            <a:r>
              <a:rPr lang="en-GB" sz="4400" b="1" dirty="0"/>
              <a:t>Blessed news to you and me.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43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952469"/>
            <a:ext cx="82296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The Gospel bells invite us</a:t>
            </a:r>
          </a:p>
          <a:p>
            <a:pPr marL="0" indent="0">
              <a:buNone/>
            </a:pPr>
            <a:r>
              <a:rPr lang="en-GB" sz="4000" b="1" dirty="0"/>
              <a:t>To a feast prepared for all</a:t>
            </a:r>
          </a:p>
          <a:p>
            <a:pPr marL="0" indent="0">
              <a:buNone/>
            </a:pPr>
            <a:r>
              <a:rPr lang="en-GB" sz="4000" b="1" dirty="0"/>
              <a:t>Do not slight the invitation</a:t>
            </a:r>
          </a:p>
          <a:p>
            <a:pPr marL="0" indent="0">
              <a:buNone/>
            </a:pPr>
            <a:r>
              <a:rPr lang="en-GB" sz="4000" b="1" dirty="0"/>
              <a:t>Nor reject the gracious call</a:t>
            </a:r>
          </a:p>
          <a:p>
            <a:pPr marL="0" indent="0">
              <a:buNone/>
            </a:pPr>
            <a:r>
              <a:rPr lang="en-GB" sz="4000" b="1" dirty="0"/>
              <a:t>“I am the bread of life</a:t>
            </a:r>
          </a:p>
          <a:p>
            <a:pPr marL="0" indent="0">
              <a:buNone/>
            </a:pPr>
            <a:r>
              <a:rPr lang="en-GB" sz="4000" b="1" dirty="0"/>
              <a:t>Eat of me thou hungry soul</a:t>
            </a:r>
          </a:p>
          <a:p>
            <a:pPr marL="0" indent="0">
              <a:buNone/>
            </a:pPr>
            <a:r>
              <a:rPr lang="en-GB" sz="4000" b="1" dirty="0"/>
              <a:t>Though your sins be red as crimson</a:t>
            </a:r>
          </a:p>
          <a:p>
            <a:pPr marL="0" indent="0">
              <a:buNone/>
            </a:pPr>
            <a:r>
              <a:rPr lang="en-GB" sz="4000" b="1" dirty="0"/>
              <a:t>They shall be as white as wool.”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68400"/>
            <a:ext cx="8229600" cy="568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The Gospel bells give warning</a:t>
            </a:r>
          </a:p>
          <a:p>
            <a:pPr marL="0" indent="0">
              <a:buNone/>
            </a:pPr>
            <a:r>
              <a:rPr lang="en-GB" sz="4000" b="1" dirty="0"/>
              <a:t>As they sound from day to day</a:t>
            </a:r>
          </a:p>
          <a:p>
            <a:pPr marL="0" indent="0">
              <a:buNone/>
            </a:pPr>
            <a:r>
              <a:rPr lang="en-GB" sz="4000" b="1" dirty="0"/>
              <a:t>Of the fate which doth await them</a:t>
            </a:r>
          </a:p>
          <a:p>
            <a:pPr marL="0" indent="0">
              <a:buNone/>
            </a:pPr>
            <a:r>
              <a:rPr lang="en-GB" sz="4000" b="1" dirty="0"/>
              <a:t>Who for ever will delay</a:t>
            </a:r>
          </a:p>
          <a:p>
            <a:pPr marL="0" indent="0">
              <a:buNone/>
            </a:pPr>
            <a:r>
              <a:rPr lang="en-GB" sz="4000" b="1" dirty="0"/>
              <a:t>“Escape thou for thy life</a:t>
            </a:r>
          </a:p>
          <a:p>
            <a:pPr marL="0" indent="0">
              <a:buNone/>
            </a:pPr>
            <a:r>
              <a:rPr lang="en-GB" sz="4000" b="1" dirty="0"/>
              <a:t>Tarry not in all the plain</a:t>
            </a:r>
          </a:p>
          <a:p>
            <a:pPr marL="0" indent="0">
              <a:buNone/>
            </a:pPr>
            <a:r>
              <a:rPr lang="en-GB" sz="4000" b="1" dirty="0"/>
              <a:t>Nor behind thee look, oh, never,</a:t>
            </a:r>
          </a:p>
          <a:p>
            <a:pPr marL="0" indent="0">
              <a:buNone/>
            </a:pPr>
            <a:r>
              <a:rPr lang="en-GB" sz="4000" b="1" dirty="0"/>
              <a:t>Lest thou be consumed in pain.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9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08036"/>
            <a:ext cx="8229600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 smtClean="0"/>
              <a:t>The Gospel bells are joyful</a:t>
            </a:r>
          </a:p>
          <a:p>
            <a:pPr marL="0" indent="0">
              <a:buNone/>
            </a:pPr>
            <a:r>
              <a:rPr lang="en-GB" sz="4000" b="1" dirty="0" smtClean="0"/>
              <a:t>As they echo far and wide</a:t>
            </a:r>
          </a:p>
          <a:p>
            <a:pPr marL="0" indent="0">
              <a:buNone/>
            </a:pPr>
            <a:r>
              <a:rPr lang="en-GB" sz="4000" b="1" dirty="0" smtClean="0"/>
              <a:t>Bearing notes of perfect pardon</a:t>
            </a:r>
          </a:p>
          <a:p>
            <a:pPr marL="0" indent="0">
              <a:buNone/>
            </a:pPr>
            <a:r>
              <a:rPr lang="en-GB" sz="4000" b="1" dirty="0" smtClean="0"/>
              <a:t>Through a Saviour crucified</a:t>
            </a:r>
          </a:p>
          <a:p>
            <a:pPr marL="0" indent="0">
              <a:buNone/>
            </a:pPr>
            <a:r>
              <a:rPr lang="en-GB" sz="4000" b="1" dirty="0" smtClean="0"/>
              <a:t>“Good tidings of great joy</a:t>
            </a:r>
          </a:p>
          <a:p>
            <a:pPr marL="0" indent="0">
              <a:buNone/>
            </a:pPr>
            <a:r>
              <a:rPr lang="en-GB" sz="4000" b="1" dirty="0" smtClean="0"/>
              <a:t>To all people do I bring</a:t>
            </a:r>
          </a:p>
          <a:p>
            <a:pPr marL="0" indent="0">
              <a:buNone/>
            </a:pPr>
            <a:r>
              <a:rPr lang="en-GB" sz="4000" b="1" dirty="0" smtClean="0"/>
              <a:t>Unto you is born a Saviour</a:t>
            </a:r>
          </a:p>
          <a:p>
            <a:pPr marL="0" indent="0">
              <a:buNone/>
            </a:pPr>
            <a:r>
              <a:rPr lang="en-GB" sz="4000" b="1" dirty="0" smtClean="0"/>
              <a:t>Which is Christ the Lord and King.”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70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750  GOSPEL BELLS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750 GOSPEL BELLS</dc:title>
  <dc:creator>JUDE-MAJASAN</dc:creator>
  <cp:lastModifiedBy>JUDE-MAJASAN</cp:lastModifiedBy>
  <cp:revision>3</cp:revision>
  <dcterms:created xsi:type="dcterms:W3CDTF">2011-11-28T02:48:51Z</dcterms:created>
  <dcterms:modified xsi:type="dcterms:W3CDTF">2011-11-28T03:27:22Z</dcterms:modified>
</cp:coreProperties>
</file>