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3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1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0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0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6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6C7B-50C3-4A5E-A0AC-EF17D7182E5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DAC1-497A-49B0-ABD3-C5D0DAE8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4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751</a:t>
            </a:r>
            <a:br>
              <a:rPr lang="en-GB" b="1" dirty="0" smtClean="0"/>
            </a:br>
            <a:r>
              <a:rPr lang="en-GB" b="1" dirty="0" smtClean="0"/>
              <a:t> I’D MAKE A CHANGE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84784"/>
            <a:ext cx="9145016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If I were you I’d make a change (</a:t>
            </a:r>
            <a:r>
              <a:rPr lang="en-GB" sz="4400" b="1" dirty="0" smtClean="0"/>
              <a:t>3x)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And be baptized in Jesus’ name,</a:t>
            </a:r>
          </a:p>
          <a:p>
            <a:pPr marL="0" indent="0">
              <a:buNone/>
            </a:pPr>
            <a:r>
              <a:rPr lang="en-GB" sz="4400" b="1" dirty="0"/>
              <a:t>The tribulation lies ahead (</a:t>
            </a:r>
            <a:r>
              <a:rPr lang="en-GB" sz="4400" b="1" dirty="0" smtClean="0"/>
              <a:t>3x)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And you would wish that you were dead,</a:t>
            </a:r>
          </a:p>
          <a:p>
            <a:pPr marL="0" indent="0">
              <a:buNone/>
            </a:pPr>
            <a:r>
              <a:rPr lang="en-GB" sz="4400" b="1" dirty="0"/>
              <a:t>So just believe in Jesus’ name (</a:t>
            </a:r>
            <a:r>
              <a:rPr lang="en-GB" sz="4400" b="1" dirty="0" smtClean="0"/>
              <a:t>3x)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And everlasting life shall have.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751  I’D MAKE A CHANGE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751 I’D MAKE A CHANGE</dc:title>
  <dc:creator>JUDE-MAJASAN</dc:creator>
  <cp:lastModifiedBy>JUDE-MAJASAN</cp:lastModifiedBy>
  <cp:revision>2</cp:revision>
  <dcterms:created xsi:type="dcterms:W3CDTF">2011-11-28T03:27:32Z</dcterms:created>
  <dcterms:modified xsi:type="dcterms:W3CDTF">2011-11-28T03:30:10Z</dcterms:modified>
</cp:coreProperties>
</file>