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02C-FD04-4194-847D-8854D87D8E8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F5A-7543-464C-BC40-D264786DD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01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02C-FD04-4194-847D-8854D87D8E8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F5A-7543-464C-BC40-D264786DD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24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02C-FD04-4194-847D-8854D87D8E8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F5A-7543-464C-BC40-D264786DD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00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02C-FD04-4194-847D-8854D87D8E8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F5A-7543-464C-BC40-D264786DD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02C-FD04-4194-847D-8854D87D8E8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F5A-7543-464C-BC40-D264786DD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6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02C-FD04-4194-847D-8854D87D8E8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F5A-7543-464C-BC40-D264786DD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65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02C-FD04-4194-847D-8854D87D8E8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F5A-7543-464C-BC40-D264786DD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05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02C-FD04-4194-847D-8854D87D8E8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F5A-7543-464C-BC40-D264786DD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02C-FD04-4194-847D-8854D87D8E8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F5A-7543-464C-BC40-D264786DD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02C-FD04-4194-847D-8854D87D8E8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F5A-7543-464C-BC40-D264786DD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02C-FD04-4194-847D-8854D87D8E8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F5A-7543-464C-BC40-D264786DD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C02C-FD04-4194-847D-8854D87D8E8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EF5A-7543-464C-BC40-D264786DD7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068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752 </a:t>
            </a:r>
            <a:br>
              <a:rPr lang="en-GB" b="1" dirty="0" smtClean="0"/>
            </a:br>
            <a:r>
              <a:rPr lang="en-GB" b="1" dirty="0" smtClean="0"/>
              <a:t>I WANT THAT BLESSING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When Jacob met the Lord upon that </a:t>
            </a:r>
            <a:r>
              <a:rPr lang="en-GB" sz="4400" b="1" dirty="0" smtClean="0"/>
              <a:t>lonely night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And wrestled there alone until the </a:t>
            </a:r>
            <a:r>
              <a:rPr lang="en-GB" sz="4400" b="1" dirty="0" smtClean="0"/>
              <a:t>morning light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He won a princely title to gird him from </a:t>
            </a:r>
            <a:r>
              <a:rPr lang="en-GB" sz="4400" b="1" dirty="0" smtClean="0"/>
              <a:t>the right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I want that kind of blessing.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59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792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85392"/>
            <a:ext cx="856895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I want, I want that kind of blessing,</a:t>
            </a:r>
          </a:p>
          <a:p>
            <a:pPr marL="0" indent="0">
              <a:buNone/>
            </a:pPr>
            <a:r>
              <a:rPr lang="en-GB" sz="4400" b="1" dirty="0"/>
              <a:t>That saves and keeps, and satisfies </a:t>
            </a:r>
            <a:r>
              <a:rPr lang="en-GB" sz="4400" b="1" dirty="0" smtClean="0"/>
              <a:t>the soul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I want, I want that full salvation,</a:t>
            </a:r>
          </a:p>
          <a:p>
            <a:pPr marL="0" indent="0">
              <a:buNone/>
            </a:pPr>
            <a:r>
              <a:rPr lang="en-GB" sz="4400" b="1" dirty="0"/>
              <a:t>Till billows of heaven o’er me roll.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79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980728"/>
            <a:ext cx="8640763" cy="55435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When Israel at last came into Canaan’s</a:t>
            </a:r>
          </a:p>
          <a:p>
            <a:pPr marL="0" indent="0">
              <a:buNone/>
            </a:pPr>
            <a:r>
              <a:rPr lang="en-GB" sz="4400" b="1" dirty="0"/>
              <a:t>Land.</a:t>
            </a:r>
          </a:p>
          <a:p>
            <a:pPr marL="0" indent="0">
              <a:buNone/>
            </a:pPr>
            <a:r>
              <a:rPr lang="en-GB" sz="4400" b="1" dirty="0"/>
              <a:t>The Lord His riches gave so full on </a:t>
            </a:r>
            <a:r>
              <a:rPr lang="en-GB" sz="4400" b="1" dirty="0" err="1" smtClean="0"/>
              <a:t>ev’ry</a:t>
            </a:r>
            <a:r>
              <a:rPr lang="en-GB" sz="4400" b="1" dirty="0" smtClean="0"/>
              <a:t> hand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They drove their foes before them and</a:t>
            </a:r>
          </a:p>
          <a:p>
            <a:pPr marL="0" indent="0">
              <a:buNone/>
            </a:pPr>
            <a:r>
              <a:rPr lang="en-GB" sz="4400" b="1" dirty="0"/>
              <a:t>dwelt a happy hand,</a:t>
            </a:r>
          </a:p>
          <a:p>
            <a:pPr marL="0" indent="0">
              <a:buNone/>
            </a:pPr>
            <a:r>
              <a:rPr lang="en-GB" sz="4400" b="1" dirty="0"/>
              <a:t>I want that kind of blessing.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91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052736"/>
            <a:ext cx="8229600" cy="6192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This is the day of grace, the Comforter </a:t>
            </a:r>
            <a:r>
              <a:rPr lang="en-GB" sz="4400" b="1" dirty="0" smtClean="0"/>
              <a:t>is here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We are chosen race, our God is </a:t>
            </a:r>
            <a:r>
              <a:rPr lang="en-GB" sz="4400" b="1" dirty="0" smtClean="0"/>
              <a:t>drawing near,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He’s waiting to be gracious the prayer </a:t>
            </a:r>
            <a:r>
              <a:rPr lang="en-GB" sz="4400" b="1" dirty="0" smtClean="0"/>
              <a:t>of faith </a:t>
            </a:r>
            <a:r>
              <a:rPr lang="en-GB" sz="4400" b="1" dirty="0"/>
              <a:t>to hear,</a:t>
            </a:r>
          </a:p>
          <a:p>
            <a:pPr marL="0" indent="0">
              <a:buNone/>
            </a:pPr>
            <a:r>
              <a:rPr lang="en-GB" sz="4400" b="1" dirty="0"/>
              <a:t>And then He’ll send the blessing.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57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752  I WANT THAT BLESSING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752 I WANT THAT BLESSING</dc:title>
  <dc:creator>JUDE-MAJASAN</dc:creator>
  <cp:lastModifiedBy>JUDE-MAJASAN</cp:lastModifiedBy>
  <cp:revision>3</cp:revision>
  <dcterms:created xsi:type="dcterms:W3CDTF">2011-11-28T03:30:24Z</dcterms:created>
  <dcterms:modified xsi:type="dcterms:W3CDTF">2011-11-28T03:51:19Z</dcterms:modified>
</cp:coreProperties>
</file>