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8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5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4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6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7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4B3B-9429-46F3-B062-BF1543022A6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6F4B-7EAF-49C2-9255-989962003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50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753 </a:t>
            </a:r>
            <a:br>
              <a:rPr lang="en-GB" b="1" dirty="0" smtClean="0"/>
            </a:br>
            <a:r>
              <a:rPr lang="en-GB" b="1" u="sng" dirty="0" smtClean="0"/>
              <a:t>HIS LOVE IS  WONDERFUL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His love is wonderful to me</a:t>
            </a:r>
          </a:p>
          <a:p>
            <a:pPr marL="0" indent="0">
              <a:buNone/>
            </a:pPr>
            <a:r>
              <a:rPr lang="en-GB" sz="4400" b="1" dirty="0"/>
              <a:t>His love is wonderful to me</a:t>
            </a:r>
          </a:p>
          <a:p>
            <a:pPr marL="0" indent="0">
              <a:buNone/>
            </a:pPr>
            <a:r>
              <a:rPr lang="en-GB" sz="4400" b="1" dirty="0"/>
              <a:t>For Jesus loves me so,</a:t>
            </a:r>
          </a:p>
          <a:p>
            <a:pPr marL="0" indent="0">
              <a:buNone/>
            </a:pPr>
            <a:r>
              <a:rPr lang="en-GB" sz="4400" b="1" dirty="0"/>
              <a:t>He did to Calvary go</a:t>
            </a:r>
          </a:p>
          <a:p>
            <a:pPr marL="0" indent="0">
              <a:buNone/>
            </a:pPr>
            <a:r>
              <a:rPr lang="en-GB" sz="4400" b="1" dirty="0"/>
              <a:t>His love is wonderful to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28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753  HIS LOVE IS  WONDERFUL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753 HIS LOVE IS  WONDERFUL</dc:title>
  <dc:creator>JUDE-MAJASAN</dc:creator>
  <cp:lastModifiedBy>JUDE-MAJASAN</cp:lastModifiedBy>
  <cp:revision>3</cp:revision>
  <dcterms:created xsi:type="dcterms:W3CDTF">2011-11-28T03:51:38Z</dcterms:created>
  <dcterms:modified xsi:type="dcterms:W3CDTF">2011-11-28T03:57:02Z</dcterms:modified>
</cp:coreProperties>
</file>