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2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1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4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88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5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1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8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7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5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8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E98E-7CDB-4720-8137-B28D527D025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B3ED-BA67-4278-A5F7-B47A3BE62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07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754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HIS NAME IS JESUS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His name is Jesus, wonderful Jesus</a:t>
            </a:r>
          </a:p>
          <a:p>
            <a:pPr marL="0" indent="0">
              <a:buNone/>
            </a:pPr>
            <a:r>
              <a:rPr lang="en-GB" sz="4400" b="1" dirty="0"/>
              <a:t>His name is Jesus and I love Him so.</a:t>
            </a:r>
          </a:p>
          <a:p>
            <a:pPr marL="0" indent="0">
              <a:buNone/>
            </a:pPr>
            <a:r>
              <a:rPr lang="en-GB" sz="4400" b="1" dirty="0"/>
              <a:t>Bow down before Him, love and adore Him</a:t>
            </a:r>
          </a:p>
          <a:p>
            <a:pPr marL="0" indent="0">
              <a:buNone/>
            </a:pPr>
            <a:r>
              <a:rPr lang="en-GB" sz="4400" b="1" dirty="0"/>
              <a:t>His name is Jesus and I love Him so.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61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754  HIS NAME IS JESUS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754 HIS NAME IS JESUS</dc:title>
  <dc:creator>JUDE-MAJASAN</dc:creator>
  <cp:lastModifiedBy>JUDE-MAJASAN</cp:lastModifiedBy>
  <cp:revision>2</cp:revision>
  <dcterms:created xsi:type="dcterms:W3CDTF">2011-11-28T03:54:42Z</dcterms:created>
  <dcterms:modified xsi:type="dcterms:W3CDTF">2011-11-28T03:56:53Z</dcterms:modified>
</cp:coreProperties>
</file>