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B8410C59-66B7-491C-98C3-F8ED3D681554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16D29D49-06E9-48C2-AA21-D30A4FF9CC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0C59-66B7-491C-98C3-F8ED3D681554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9D49-06E9-48C2-AA21-D30A4FF9CC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0C59-66B7-491C-98C3-F8ED3D681554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9D49-06E9-48C2-AA21-D30A4FF9CC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B8410C59-66B7-491C-98C3-F8ED3D681554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9D49-06E9-48C2-AA21-D30A4FF9CC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B8410C59-66B7-491C-98C3-F8ED3D681554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16D29D49-06E9-48C2-AA21-D30A4FF9CC8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8410C59-66B7-491C-98C3-F8ED3D681554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6D29D49-06E9-48C2-AA21-D30A4FF9CC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B8410C59-66B7-491C-98C3-F8ED3D681554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16D29D49-06E9-48C2-AA21-D30A4FF9CC8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0C59-66B7-491C-98C3-F8ED3D681554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9D49-06E9-48C2-AA21-D30A4FF9CC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8410C59-66B7-491C-98C3-F8ED3D681554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6D29D49-06E9-48C2-AA21-D30A4FF9CC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B8410C59-66B7-491C-98C3-F8ED3D681554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16D29D49-06E9-48C2-AA21-D30A4FF9CC8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B8410C59-66B7-491C-98C3-F8ED3D681554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16D29D49-06E9-48C2-AA21-D30A4FF9CC8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B8410C59-66B7-491C-98C3-F8ED3D681554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16D29D49-06E9-48C2-AA21-D30A4FF9CC8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				  755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			</a:t>
            </a:r>
            <a:r>
              <a:rPr lang="en-US" b="1" u="sng" dirty="0" smtClean="0"/>
              <a:t>MARCHING </a:t>
            </a:r>
            <a:r>
              <a:rPr lang="en-US" b="1" u="sng" dirty="0" smtClean="0"/>
              <a:t>ON</a:t>
            </a:r>
            <a:endParaRPr lang="en-US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271462" y="15240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b="1" dirty="0" smtClean="0"/>
              <a:t>Marching on in the light of God,</a:t>
            </a:r>
          </a:p>
          <a:p>
            <a:pPr>
              <a:buNone/>
            </a:pPr>
            <a:r>
              <a:rPr lang="en-US" sz="4000" b="1" dirty="0" smtClean="0"/>
              <a:t>Marching on, I am marching on,</a:t>
            </a:r>
          </a:p>
          <a:p>
            <a:pPr>
              <a:buNone/>
            </a:pPr>
            <a:r>
              <a:rPr lang="en-US" sz="4000" b="1" dirty="0" smtClean="0"/>
              <a:t>Up the path that the Master trod,</a:t>
            </a:r>
          </a:p>
          <a:p>
            <a:pPr>
              <a:buNone/>
            </a:pPr>
            <a:r>
              <a:rPr lang="en-US" sz="4000" b="1" dirty="0" smtClean="0"/>
              <a:t>Marching, Marching on.</a:t>
            </a:r>
            <a:endParaRPr lang="en-US" sz="4000" b="1" dirty="0"/>
          </a:p>
        </p:txBody>
      </p:sp>
      <p:pic>
        <p:nvPicPr>
          <p:cNvPr id="6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7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			CHORUS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229600" cy="4525963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en-US" sz="4000" b="1" dirty="0" smtClean="0"/>
              <a:t>A robe of white, a crown of gold,</a:t>
            </a:r>
          </a:p>
          <a:p>
            <a:pPr marL="64008" indent="0">
              <a:buNone/>
            </a:pPr>
            <a:r>
              <a:rPr lang="en-US" sz="4000" b="1" dirty="0" smtClean="0"/>
              <a:t>A harp, a home, a mansion fair,</a:t>
            </a:r>
          </a:p>
          <a:p>
            <a:pPr marL="64008" indent="0">
              <a:buNone/>
            </a:pPr>
            <a:r>
              <a:rPr lang="en-US" sz="4000" b="1" dirty="0" smtClean="0"/>
              <a:t>A victor’s palm, a joy untold,</a:t>
            </a:r>
          </a:p>
          <a:p>
            <a:pPr marL="64008" indent="0">
              <a:buNone/>
            </a:pPr>
            <a:r>
              <a:rPr lang="en-US" sz="4000" b="1" dirty="0" smtClean="0"/>
              <a:t>Are mine when I get there.</a:t>
            </a:r>
            <a:endParaRPr lang="en-US" sz="4000" b="1" dirty="0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55" y="1219200"/>
            <a:ext cx="8229600" cy="4525963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en-US" sz="4000" b="1" dirty="0" smtClean="0"/>
              <a:t>Marching on thro’ the hosts of sin, </a:t>
            </a:r>
          </a:p>
          <a:p>
            <a:pPr marL="64008" indent="0">
              <a:buNone/>
            </a:pPr>
            <a:r>
              <a:rPr lang="en-US" sz="4000" b="1" dirty="0" smtClean="0"/>
              <a:t>Marching on, I am marching on,</a:t>
            </a:r>
          </a:p>
          <a:p>
            <a:pPr marL="64008" indent="0">
              <a:buNone/>
            </a:pPr>
            <a:r>
              <a:rPr lang="en-US" sz="4000" b="1" dirty="0" smtClean="0"/>
              <a:t>Vict’ry’s mine, while I’ve Christ within,</a:t>
            </a:r>
          </a:p>
          <a:p>
            <a:pPr marL="64008" indent="0">
              <a:buNone/>
            </a:pPr>
            <a:r>
              <a:rPr lang="en-US" sz="4000" b="1" dirty="0" smtClean="0"/>
              <a:t>Marching, Marching on</a:t>
            </a:r>
            <a:r>
              <a:rPr lang="en-US" sz="4000" dirty="0" smtClean="0"/>
              <a:t>.</a:t>
            </a:r>
            <a:endParaRPr lang="en-US" sz="4000" dirty="0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71462" y="1371600"/>
            <a:ext cx="8229600" cy="4525963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en-US" sz="4000" b="1" dirty="0" smtClean="0"/>
              <a:t>Marching on while the skeptics’ near,</a:t>
            </a:r>
          </a:p>
          <a:p>
            <a:pPr marL="64008" indent="0">
              <a:buNone/>
            </a:pPr>
            <a:r>
              <a:rPr lang="en-US" sz="4000" b="1" dirty="0" smtClean="0"/>
              <a:t>Marching on, I am marching on,</a:t>
            </a:r>
          </a:p>
          <a:p>
            <a:pPr marL="64008" indent="0">
              <a:buNone/>
            </a:pPr>
            <a:r>
              <a:rPr lang="en-US" sz="4000" b="1" dirty="0" smtClean="0"/>
              <a:t>Perfect love casteth out all fear,</a:t>
            </a:r>
          </a:p>
          <a:p>
            <a:pPr marL="64008" indent="0">
              <a:buNone/>
            </a:pPr>
            <a:r>
              <a:rPr lang="en-US" sz="4000" b="1" dirty="0" smtClean="0"/>
              <a:t>Marching, Marching on.</a:t>
            </a:r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71462" y="1143000"/>
            <a:ext cx="8229600" cy="4525963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en-US" sz="4000" b="1" dirty="0" smtClean="0"/>
              <a:t>Marching on with the flag unfurled,</a:t>
            </a:r>
          </a:p>
          <a:p>
            <a:pPr marL="64008" indent="0">
              <a:buNone/>
            </a:pPr>
            <a:r>
              <a:rPr lang="en-US" sz="4000" b="1" dirty="0" smtClean="0"/>
              <a:t>Marching on, I am marching on,</a:t>
            </a:r>
          </a:p>
          <a:p>
            <a:pPr marL="64008" indent="0">
              <a:buNone/>
            </a:pPr>
            <a:r>
              <a:rPr lang="en-US" sz="4000" b="1" dirty="0" smtClean="0"/>
              <a:t>Preaching Christ to the dying world,</a:t>
            </a:r>
          </a:p>
          <a:p>
            <a:pPr marL="64008" indent="0">
              <a:buNone/>
            </a:pPr>
            <a:r>
              <a:rPr lang="en-US" sz="4000" b="1" dirty="0" smtClean="0"/>
              <a:t>Marching, Marching on.</a:t>
            </a:r>
            <a:endParaRPr lang="en-US" sz="4000" b="1" dirty="0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18</TotalTime>
  <Words>149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Verve</vt:lpstr>
      <vt:lpstr>      755    MARCHING ON</vt:lpstr>
      <vt:lpstr>   CHORUS</vt:lpstr>
      <vt:lpstr>PowerPoint Presentation</vt:lpstr>
      <vt:lpstr>PowerPoint Presentation</vt:lpstr>
      <vt:lpstr>PowerPoint Presentation</vt:lpstr>
    </vt:vector>
  </TitlesOfParts>
  <Company>the word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755 MARCHING ON</dc:title>
  <dc:creator>church</dc:creator>
  <cp:lastModifiedBy>JUDE-MAJASAN</cp:lastModifiedBy>
  <cp:revision>3</cp:revision>
  <dcterms:created xsi:type="dcterms:W3CDTF">2011-10-07T06:21:02Z</dcterms:created>
  <dcterms:modified xsi:type="dcterms:W3CDTF">2011-12-18T22:00:47Z</dcterms:modified>
</cp:coreProperties>
</file>