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87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5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05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84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89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4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0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0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DC24-1442-4DCF-A2AF-632535B1A008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08C0A-8260-43EB-9172-066BCF1B9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89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756</a:t>
            </a:r>
            <a:br>
              <a:rPr lang="en-GB" b="1" dirty="0" smtClean="0"/>
            </a:br>
            <a:r>
              <a:rPr lang="en-GB" b="1" dirty="0" smtClean="0"/>
              <a:t> LORD JESUS I LONG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609" y="1268760"/>
            <a:ext cx="8631863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Lord Jesus, I long to be perfectly whole</a:t>
            </a:r>
          </a:p>
          <a:p>
            <a:pPr marL="0" indent="0">
              <a:buNone/>
            </a:pPr>
            <a:r>
              <a:rPr lang="en-GB" sz="4400" b="1" dirty="0"/>
              <a:t>I want Thee for ever to live in my soul</a:t>
            </a:r>
          </a:p>
          <a:p>
            <a:pPr marL="0" indent="0">
              <a:buNone/>
            </a:pPr>
            <a:r>
              <a:rPr lang="en-GB" sz="4400" b="1" dirty="0"/>
              <a:t>Break down every idol, cast out every foe</a:t>
            </a:r>
          </a:p>
          <a:p>
            <a:pPr marL="0" indent="0">
              <a:buNone/>
            </a:pPr>
            <a:r>
              <a:rPr lang="en-GB" sz="4400" b="1" dirty="0"/>
              <a:t>Now wash me and I shall be whiter than snow.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91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Whiter than snow, yes,</a:t>
            </a:r>
          </a:p>
          <a:p>
            <a:pPr marL="0" indent="0">
              <a:buNone/>
            </a:pPr>
            <a:r>
              <a:rPr lang="en-GB" sz="4400" b="1" dirty="0"/>
              <a:t>Whiter than snow;</a:t>
            </a:r>
          </a:p>
          <a:p>
            <a:pPr marL="0" indent="0">
              <a:buNone/>
            </a:pPr>
            <a:r>
              <a:rPr lang="en-GB" sz="4400" b="1" dirty="0"/>
              <a:t>Now wash me, and I shall be</a:t>
            </a:r>
          </a:p>
          <a:p>
            <a:pPr marL="0" indent="0">
              <a:buNone/>
            </a:pPr>
            <a:r>
              <a:rPr lang="en-GB" sz="4400" b="1" dirty="0"/>
              <a:t>Whiter than snow.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5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1800" y="1052513"/>
            <a:ext cx="8712200" cy="5472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Lord Jesus, let nothing unholy remain</a:t>
            </a:r>
          </a:p>
          <a:p>
            <a:pPr marL="0" indent="0">
              <a:buNone/>
            </a:pPr>
            <a:r>
              <a:rPr lang="en-GB" sz="4400" b="1" dirty="0"/>
              <a:t>Apply </a:t>
            </a:r>
            <a:r>
              <a:rPr lang="en-GB" sz="4400" b="1" dirty="0" err="1"/>
              <a:t>Thine</a:t>
            </a:r>
            <a:r>
              <a:rPr lang="en-GB" sz="4400" b="1" dirty="0"/>
              <a:t> own blood and extract </a:t>
            </a:r>
            <a:r>
              <a:rPr lang="en-GB" sz="4400" b="1" dirty="0" smtClean="0"/>
              <a:t>every stain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To get this blest cleansing I all things forgo</a:t>
            </a:r>
          </a:p>
          <a:p>
            <a:pPr marL="0" indent="0">
              <a:buNone/>
            </a:pPr>
            <a:r>
              <a:rPr lang="en-GB" sz="4400" b="1" dirty="0"/>
              <a:t>Now wash me and I shall be whiter than snow.</a:t>
            </a:r>
          </a:p>
          <a:p>
            <a:endParaRPr lang="en-GB" dirty="0"/>
          </a:p>
        </p:txBody>
      </p:sp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78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4313" y="1052513"/>
            <a:ext cx="8929687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Lord Jesus, look down from Thy throne in </a:t>
            </a:r>
            <a:r>
              <a:rPr lang="en-GB" sz="4400" b="1" dirty="0" smtClean="0"/>
              <a:t>the skies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And help me to make a complete sacrifice</a:t>
            </a:r>
          </a:p>
          <a:p>
            <a:pPr marL="0" indent="0">
              <a:buNone/>
            </a:pPr>
            <a:r>
              <a:rPr lang="en-GB" sz="4400" b="1" dirty="0"/>
              <a:t>I give up myself and whatever I know</a:t>
            </a:r>
          </a:p>
          <a:p>
            <a:pPr marL="0" indent="0">
              <a:buNone/>
            </a:pPr>
            <a:r>
              <a:rPr lang="en-GB" sz="4400" b="1" dirty="0"/>
              <a:t>Now wash me and I shall be whiter than snow.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78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125538"/>
            <a:ext cx="8640762" cy="5472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Lord Jesus, for this I most humbly entreat</a:t>
            </a:r>
          </a:p>
          <a:p>
            <a:pPr marL="0" indent="0">
              <a:buNone/>
            </a:pPr>
            <a:r>
              <a:rPr lang="en-GB" sz="4400" b="1" dirty="0"/>
              <a:t>I wait blessed Lord, at Thy crucified feet</a:t>
            </a:r>
          </a:p>
          <a:p>
            <a:pPr marL="0" indent="0">
              <a:buNone/>
            </a:pPr>
            <a:r>
              <a:rPr lang="en-GB" sz="4400" b="1" dirty="0"/>
              <a:t>By faith, for my cleansing I see Thy blood flow</a:t>
            </a:r>
          </a:p>
          <a:p>
            <a:pPr marL="0" indent="0">
              <a:buNone/>
            </a:pPr>
            <a:r>
              <a:rPr lang="en-GB" sz="4400" b="1" dirty="0"/>
              <a:t>Now wash me and I shall be whiter than snow.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51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756  LORD JESUS I LONG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756 LORD JESUS I LONG</dc:title>
  <dc:creator>JUDE-MAJASAN</dc:creator>
  <cp:lastModifiedBy>JUDE-MAJASAN</cp:lastModifiedBy>
  <cp:revision>2</cp:revision>
  <dcterms:created xsi:type="dcterms:W3CDTF">2011-11-28T03:57:32Z</dcterms:created>
  <dcterms:modified xsi:type="dcterms:W3CDTF">2011-11-28T04:08:27Z</dcterms:modified>
</cp:coreProperties>
</file>