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52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1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2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37A5-FBC4-49B4-AC27-2AF987B309D1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1709-8F1A-4A46-AA70-02A1B9302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57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757 </a:t>
            </a:r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b="1" u="sng" dirty="0" smtClean="0"/>
              <a:t>HEAR CHRIST CALLING</a:t>
            </a:r>
            <a:endParaRPr lang="en-GB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Hear Christ calling (come unto me) (3x)</a:t>
            </a:r>
          </a:p>
          <a:p>
            <a:pPr marL="0" indent="0">
              <a:buNone/>
            </a:pPr>
            <a:r>
              <a:rPr lang="en-GB" sz="4400" b="1" dirty="0"/>
              <a:t>I will give you rest (3x)</a:t>
            </a:r>
          </a:p>
          <a:p>
            <a:pPr marL="0" indent="0">
              <a:buNone/>
            </a:pPr>
            <a:r>
              <a:rPr lang="en-GB" sz="4400" b="1" dirty="0"/>
              <a:t>Hear Christ calling come unto me,</a:t>
            </a:r>
          </a:p>
          <a:p>
            <a:pPr marL="0" indent="0">
              <a:buNone/>
            </a:pPr>
            <a:r>
              <a:rPr lang="en-GB" sz="4400" b="1" dirty="0"/>
              <a:t>I will give you rest.</a:t>
            </a:r>
          </a:p>
          <a:p>
            <a:endParaRPr lang="en-GB" dirty="0"/>
          </a:p>
        </p:txBody>
      </p:sp>
      <p:pic>
        <p:nvPicPr>
          <p:cNvPr id="8" name="Picture 7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9" name="Picture 8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0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757  HEAR CHRIST CALLING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757 HEAR CHRIST CALLING</dc:title>
  <dc:creator>JUDE-MAJASAN</dc:creator>
  <cp:lastModifiedBy>JUDE-MAJASAN</cp:lastModifiedBy>
  <cp:revision>2</cp:revision>
  <dcterms:created xsi:type="dcterms:W3CDTF">2011-11-28T04:08:41Z</dcterms:created>
  <dcterms:modified xsi:type="dcterms:W3CDTF">2011-11-28T04:11:45Z</dcterms:modified>
</cp:coreProperties>
</file>