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79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56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7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0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5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5D62-FCEE-4F6E-9D64-57DAD8E242D0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29B4-C341-4C78-B67B-C0569786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0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758</a:t>
            </a:r>
            <a:br>
              <a:rPr lang="en-GB" b="1" dirty="0" smtClean="0"/>
            </a:br>
            <a:r>
              <a:rPr lang="en-GB" b="1" u="sng" dirty="0" smtClean="0"/>
              <a:t> I WANT TO DO THY WILL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 want to do Thy will, O Lord;</a:t>
            </a:r>
          </a:p>
          <a:p>
            <a:pPr marL="0" indent="0">
              <a:buNone/>
            </a:pPr>
            <a:r>
              <a:rPr lang="en-GB" sz="4400" b="1" dirty="0"/>
              <a:t>I want to do Thy will, O Lord.</a:t>
            </a:r>
          </a:p>
          <a:p>
            <a:pPr marL="0" indent="0">
              <a:buNone/>
            </a:pPr>
            <a:r>
              <a:rPr lang="en-GB" sz="4400" b="1" dirty="0"/>
              <a:t>Take me, break me,</a:t>
            </a:r>
          </a:p>
          <a:p>
            <a:pPr marL="0" indent="0">
              <a:buNone/>
            </a:pPr>
            <a:r>
              <a:rPr lang="en-GB" sz="4400" b="1" dirty="0" err="1"/>
              <a:t>Mold</a:t>
            </a:r>
            <a:r>
              <a:rPr lang="en-GB" sz="4400" b="1" dirty="0"/>
              <a:t> me and make me.</a:t>
            </a:r>
          </a:p>
          <a:p>
            <a:pPr marL="0" indent="0">
              <a:buNone/>
            </a:pPr>
            <a:r>
              <a:rPr lang="en-GB" sz="4400" b="1" dirty="0"/>
              <a:t>I want to do Thy will, O Lord.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4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758  I WANT TO DO THY WILL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758 I WANT TO DO THY WILL</dc:title>
  <dc:creator>JUDE-MAJASAN</dc:creator>
  <cp:lastModifiedBy>JUDE-MAJASAN</cp:lastModifiedBy>
  <cp:revision>2</cp:revision>
  <dcterms:created xsi:type="dcterms:W3CDTF">2011-11-28T04:11:56Z</dcterms:created>
  <dcterms:modified xsi:type="dcterms:W3CDTF">2011-11-28T04:15:01Z</dcterms:modified>
</cp:coreProperties>
</file>