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3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6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7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8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1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0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C229-5E4F-42FC-9CAC-8F55D0DC5C1F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50EF-1CC1-469B-B818-4DB5D48A4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42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759 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THE LION OF JUDAH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The Lion of Judah </a:t>
            </a:r>
            <a:r>
              <a:rPr lang="en-GB" sz="4400" b="1" dirty="0" smtClean="0"/>
              <a:t>has broken every yoke (chain)</a:t>
            </a:r>
          </a:p>
          <a:p>
            <a:pPr marL="0" indent="0">
              <a:buNone/>
            </a:pPr>
            <a:r>
              <a:rPr lang="en-GB" sz="4400" b="1" dirty="0" smtClean="0"/>
              <a:t>And given us the victory, again and again</a:t>
            </a:r>
          </a:p>
          <a:p>
            <a:pPr marL="0" indent="0">
              <a:buNone/>
            </a:pPr>
            <a:r>
              <a:rPr lang="en-GB" sz="4400" b="1" dirty="0" smtClean="0"/>
              <a:t>The Lion of Judah has broken every yoke (chain)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And </a:t>
            </a:r>
            <a:r>
              <a:rPr lang="en-GB" sz="4400" b="1" dirty="0"/>
              <a:t>give us the victory, again and again.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52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759   THE LION OF JUDAH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759  THE LION OF JUDAH</dc:title>
  <dc:creator>JUDE-MAJASAN</dc:creator>
  <cp:lastModifiedBy>JUDE-MAJASAN</cp:lastModifiedBy>
  <cp:revision>3</cp:revision>
  <dcterms:created xsi:type="dcterms:W3CDTF">2011-11-28T04:15:08Z</dcterms:created>
  <dcterms:modified xsi:type="dcterms:W3CDTF">2011-11-28T04:21:45Z</dcterms:modified>
</cp:coreProperties>
</file>