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6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76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SHUT IN WITH GOD 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Shut in with God in the secret place,</a:t>
            </a:r>
          </a:p>
          <a:p>
            <a:r>
              <a:rPr lang="en-US" sz="3600" b="1" dirty="0" smtClean="0"/>
              <a:t>There in the Spirit beholding His face,</a:t>
            </a:r>
          </a:p>
          <a:p>
            <a:r>
              <a:rPr lang="en-US" sz="3600" b="1" dirty="0" smtClean="0"/>
              <a:t>Gaining new power to run in the race,</a:t>
            </a:r>
          </a:p>
          <a:p>
            <a:r>
              <a:rPr lang="en-US" sz="3600" b="1" dirty="0" smtClean="0"/>
              <a:t>I love to be shut in with God.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2628</TotalTime>
  <Words>41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76</cp:revision>
  <dcterms:created xsi:type="dcterms:W3CDTF">2010-08-26T04:29:37Z</dcterms:created>
  <dcterms:modified xsi:type="dcterms:W3CDTF">2010-08-28T01:52:15Z</dcterms:modified>
</cp:coreProperties>
</file>