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4D82-FB36-47DA-9756-298505E354A6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8CD5-901D-4FC0-AF90-A88AC6C57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57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4D82-FB36-47DA-9756-298505E354A6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8CD5-901D-4FC0-AF90-A88AC6C57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28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4D82-FB36-47DA-9756-298505E354A6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8CD5-901D-4FC0-AF90-A88AC6C57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93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4D82-FB36-47DA-9756-298505E354A6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8CD5-901D-4FC0-AF90-A88AC6C57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48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4D82-FB36-47DA-9756-298505E354A6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8CD5-901D-4FC0-AF90-A88AC6C57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99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4D82-FB36-47DA-9756-298505E354A6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8CD5-901D-4FC0-AF90-A88AC6C57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82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4D82-FB36-47DA-9756-298505E354A6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8CD5-901D-4FC0-AF90-A88AC6C57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66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4D82-FB36-47DA-9756-298505E354A6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8CD5-901D-4FC0-AF90-A88AC6C57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75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4D82-FB36-47DA-9756-298505E354A6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8CD5-901D-4FC0-AF90-A88AC6C57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94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4D82-FB36-47DA-9756-298505E354A6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8CD5-901D-4FC0-AF90-A88AC6C57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59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4D82-FB36-47DA-9756-298505E354A6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8CD5-901D-4FC0-AF90-A88AC6C57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00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C4D82-FB36-47DA-9756-298505E354A6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C8CD5-901D-4FC0-AF90-A88AC6C57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848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760 </a:t>
            </a:r>
            <a:br>
              <a:rPr lang="en-GB" b="1" dirty="0" smtClean="0"/>
            </a:br>
            <a:r>
              <a:rPr lang="en-GB" b="1" dirty="0" smtClean="0"/>
              <a:t>I LEAN ON YOU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484784"/>
            <a:ext cx="8784976" cy="5069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b="1" dirty="0" smtClean="0"/>
              <a:t>I lean on you Lord (2x)</a:t>
            </a:r>
            <a:endParaRPr lang="en-GB" sz="4000" b="1" dirty="0" smtClean="0"/>
          </a:p>
          <a:p>
            <a:pPr marL="0" indent="0">
              <a:buNone/>
            </a:pPr>
            <a:r>
              <a:rPr lang="en-GB" sz="4000" b="1" dirty="0" smtClean="0"/>
              <a:t>For the things that I need, I lean on you</a:t>
            </a:r>
          </a:p>
          <a:p>
            <a:pPr marL="0" indent="0">
              <a:buNone/>
            </a:pPr>
            <a:r>
              <a:rPr lang="en-GB" sz="4000" b="1" dirty="0" smtClean="0"/>
              <a:t>When I don’t know just what to do,</a:t>
            </a:r>
          </a:p>
          <a:p>
            <a:pPr marL="0" indent="0">
              <a:buNone/>
            </a:pPr>
            <a:r>
              <a:rPr lang="en-GB" sz="4000" b="1" dirty="0" smtClean="0"/>
              <a:t>I trust this Pentecost will carry me through</a:t>
            </a:r>
          </a:p>
          <a:p>
            <a:pPr marL="0" indent="0">
              <a:buNone/>
            </a:pPr>
            <a:r>
              <a:rPr lang="en-GB" sz="4000" b="1" dirty="0" smtClean="0"/>
              <a:t>To supply my every need,</a:t>
            </a:r>
          </a:p>
          <a:p>
            <a:pPr marL="0" indent="0">
              <a:buNone/>
            </a:pPr>
            <a:r>
              <a:rPr lang="en-GB" sz="4000" b="1" dirty="0" smtClean="0"/>
              <a:t>I lean on you </a:t>
            </a:r>
            <a:endParaRPr lang="en-GB" sz="40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569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760  I LEAN ON YOU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760 I LEAN ON YOU</dc:title>
  <dc:creator>JUDE-MAJASAN</dc:creator>
  <cp:lastModifiedBy>JUDE-MAJASAN</cp:lastModifiedBy>
  <cp:revision>3</cp:revision>
  <dcterms:created xsi:type="dcterms:W3CDTF">2011-11-28T04:20:15Z</dcterms:created>
  <dcterms:modified xsi:type="dcterms:W3CDTF">2011-11-29T02:49:18Z</dcterms:modified>
</cp:coreProperties>
</file>