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5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17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4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8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2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3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0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6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6CB3-DA91-4531-BC4E-9E004CB6DEC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A69-C027-4229-A928-38C2FFAB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46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761 </a:t>
            </a:r>
            <a:br>
              <a:rPr lang="en-GB" b="1" dirty="0" smtClean="0"/>
            </a:br>
            <a:r>
              <a:rPr lang="en-GB" b="1" dirty="0" smtClean="0"/>
              <a:t>WE SHALL SEE THE KING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9638" y="1601028"/>
            <a:ext cx="889248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800" b="1" dirty="0" smtClean="0"/>
              <a:t>There’s a blessed time that’s coming, coming soon,</a:t>
            </a:r>
          </a:p>
          <a:p>
            <a:pPr marL="0" indent="0">
              <a:buNone/>
            </a:pPr>
            <a:r>
              <a:rPr lang="en-GB" sz="4800" b="1" dirty="0" smtClean="0"/>
              <a:t>And it may be evening, morning or at noon,</a:t>
            </a:r>
          </a:p>
          <a:p>
            <a:pPr marL="0" indent="0">
              <a:buNone/>
            </a:pPr>
            <a:r>
              <a:rPr lang="en-GB" sz="4800" b="1" dirty="0" smtClean="0"/>
              <a:t>The wedding of the bride united with the groom,</a:t>
            </a:r>
          </a:p>
          <a:p>
            <a:pPr marL="0" indent="0">
              <a:buNone/>
            </a:pPr>
            <a:r>
              <a:rPr lang="en-GB" sz="4800" b="1" dirty="0" smtClean="0"/>
              <a:t>We shall see the King when He comes.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3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We shall see the King, we shall see the King,</a:t>
            </a:r>
          </a:p>
          <a:p>
            <a:pPr marL="0" indent="0">
              <a:buNone/>
            </a:pPr>
            <a:r>
              <a:rPr lang="en-GB" sz="4400" b="1" dirty="0"/>
              <a:t>We shall see the King when He comes,</a:t>
            </a:r>
          </a:p>
          <a:p>
            <a:pPr marL="0" indent="0">
              <a:buNone/>
            </a:pPr>
            <a:r>
              <a:rPr lang="en-GB" sz="4400" b="1" dirty="0"/>
              <a:t>He is coming in </a:t>
            </a:r>
            <a:r>
              <a:rPr lang="en-GB" sz="4400" b="1" dirty="0" err="1"/>
              <a:t>pow’r</a:t>
            </a:r>
            <a:r>
              <a:rPr lang="en-GB" sz="4400" b="1" dirty="0"/>
              <a:t> all hail the blessed hour,</a:t>
            </a:r>
          </a:p>
          <a:p>
            <a:pPr marL="0" indent="0">
              <a:buNone/>
            </a:pPr>
            <a:r>
              <a:rPr lang="en-GB" sz="4400" b="1" dirty="0"/>
              <a:t>We shall see the King when He comes.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09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229600" cy="568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Are you ready should the Saviour call today,</a:t>
            </a:r>
          </a:p>
          <a:p>
            <a:pPr marL="0" indent="0">
              <a:buNone/>
            </a:pPr>
            <a:r>
              <a:rPr lang="en-GB" sz="4400" b="1" dirty="0"/>
              <a:t>Would Jesus say well done or go away,</a:t>
            </a:r>
          </a:p>
          <a:p>
            <a:pPr marL="0" indent="0">
              <a:buNone/>
            </a:pPr>
            <a:r>
              <a:rPr lang="en-GB" sz="4400" b="1" dirty="0"/>
              <a:t>My home is for the pure the vile could </a:t>
            </a:r>
            <a:r>
              <a:rPr lang="en-GB" sz="4400" b="1" dirty="0" smtClean="0"/>
              <a:t>never stay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We shall see the King when He comes.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33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980728"/>
            <a:ext cx="8229600" cy="5688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Oh, my brother are you ready for the call,</a:t>
            </a:r>
          </a:p>
          <a:p>
            <a:pPr marL="0" indent="0">
              <a:buNone/>
            </a:pPr>
            <a:r>
              <a:rPr lang="en-GB" sz="4400" b="1" dirty="0"/>
              <a:t>To crown your Saviour King and Lord of all,</a:t>
            </a:r>
          </a:p>
          <a:p>
            <a:pPr marL="0" indent="0">
              <a:buNone/>
            </a:pPr>
            <a:r>
              <a:rPr lang="en-GB" sz="4400" b="1" dirty="0"/>
              <a:t>The Kingdom of this world shall soon </a:t>
            </a:r>
            <a:r>
              <a:rPr lang="en-GB" sz="4400" b="1" dirty="0" smtClean="0"/>
              <a:t>before Him </a:t>
            </a:r>
            <a:r>
              <a:rPr lang="en-GB" sz="4400" b="1" dirty="0"/>
              <a:t>fall,</a:t>
            </a:r>
          </a:p>
          <a:p>
            <a:pPr marL="0" indent="0">
              <a:buNone/>
            </a:pPr>
            <a:r>
              <a:rPr lang="en-GB" sz="4400" b="1" dirty="0"/>
              <a:t>We shall see the King when He comes.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88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761  WE SHALL SEE THE KING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761 WE SHALL SEE THE KING</dc:title>
  <dc:creator>JUDE-MAJASAN</dc:creator>
  <cp:lastModifiedBy>JUDE-MAJASAN</cp:lastModifiedBy>
  <cp:revision>2</cp:revision>
  <dcterms:created xsi:type="dcterms:W3CDTF">2011-11-29T02:49:27Z</dcterms:created>
  <dcterms:modified xsi:type="dcterms:W3CDTF">2011-11-29T02:57:24Z</dcterms:modified>
</cp:coreProperties>
</file>