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8931-58A6-4FFA-9B56-B2D9160F84F3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ECD-D203-4722-870D-6605AC20B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65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8931-58A6-4FFA-9B56-B2D9160F84F3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ECD-D203-4722-870D-6605AC20B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69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8931-58A6-4FFA-9B56-B2D9160F84F3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ECD-D203-4722-870D-6605AC20B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10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8931-58A6-4FFA-9B56-B2D9160F84F3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ECD-D203-4722-870D-6605AC20B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20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8931-58A6-4FFA-9B56-B2D9160F84F3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ECD-D203-4722-870D-6605AC20B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8931-58A6-4FFA-9B56-B2D9160F84F3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ECD-D203-4722-870D-6605AC20B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97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8931-58A6-4FFA-9B56-B2D9160F84F3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ECD-D203-4722-870D-6605AC20B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75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8931-58A6-4FFA-9B56-B2D9160F84F3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ECD-D203-4722-870D-6605AC20B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15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8931-58A6-4FFA-9B56-B2D9160F84F3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ECD-D203-4722-870D-6605AC20B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42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8931-58A6-4FFA-9B56-B2D9160F84F3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ECD-D203-4722-870D-6605AC20B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56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8931-58A6-4FFA-9B56-B2D9160F84F3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ECD-D203-4722-870D-6605AC20B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24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C8931-58A6-4FFA-9B56-B2D9160F84F3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DDECD-D203-4722-870D-6605AC20B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09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762</a:t>
            </a:r>
            <a:br>
              <a:rPr lang="en-GB" b="1" dirty="0" smtClean="0"/>
            </a:br>
            <a:r>
              <a:rPr lang="en-GB" b="1" dirty="0" smtClean="0"/>
              <a:t> HE SAVES, HE KEEPS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He saves, He keeps, He satisfies,</a:t>
            </a:r>
          </a:p>
          <a:p>
            <a:pPr marL="0" indent="0">
              <a:buNone/>
            </a:pPr>
            <a:r>
              <a:rPr lang="en-GB" sz="4400" b="1" dirty="0"/>
              <a:t>This wonderful friend of mine.</a:t>
            </a:r>
          </a:p>
          <a:p>
            <a:pPr marL="0" indent="0">
              <a:buNone/>
            </a:pPr>
            <a:r>
              <a:rPr lang="en-GB" sz="4400" b="1" dirty="0"/>
              <a:t>Someday I’ll meet Him in the sky,</a:t>
            </a:r>
          </a:p>
          <a:p>
            <a:pPr marL="0" indent="0">
              <a:buNone/>
            </a:pPr>
            <a:r>
              <a:rPr lang="en-GB" sz="4400" b="1" dirty="0"/>
              <a:t>This wonderful friend of mine.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876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762  HE SAVES, HE KEEPS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762  HE SAVES, HE KEEPS</dc:title>
  <dc:creator>JUDE-MAJASAN</dc:creator>
  <cp:lastModifiedBy>JUDE-MAJASAN</cp:lastModifiedBy>
  <cp:revision>1</cp:revision>
  <dcterms:created xsi:type="dcterms:W3CDTF">2011-11-29T02:57:36Z</dcterms:created>
  <dcterms:modified xsi:type="dcterms:W3CDTF">2011-11-29T02:59:29Z</dcterms:modified>
</cp:coreProperties>
</file>