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2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2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5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00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9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9534-AC49-4A6E-A45F-9908A0E98F0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2B2D-FF62-485B-8D42-3D5E26639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00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763</a:t>
            </a:r>
            <a:br>
              <a:rPr lang="en-GB" b="1" dirty="0" smtClean="0"/>
            </a:br>
            <a:r>
              <a:rPr lang="en-GB" b="1" dirty="0" smtClean="0"/>
              <a:t> JUST TO BE HIS HAND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Just to be His hand extended</a:t>
            </a:r>
          </a:p>
          <a:p>
            <a:pPr marL="0" indent="0">
              <a:buNone/>
            </a:pPr>
            <a:r>
              <a:rPr lang="en-GB" sz="4400" b="1" dirty="0"/>
              <a:t>Reaching out to the oppressed.</a:t>
            </a:r>
          </a:p>
          <a:p>
            <a:pPr marL="0" indent="0">
              <a:buNone/>
            </a:pPr>
            <a:r>
              <a:rPr lang="en-GB" sz="4400" b="1" dirty="0"/>
              <a:t>Let me touch Him, let me touch Jesus</a:t>
            </a:r>
          </a:p>
          <a:p>
            <a:pPr marL="0" indent="0">
              <a:buNone/>
            </a:pPr>
            <a:r>
              <a:rPr lang="en-GB" sz="4400" b="1" dirty="0"/>
              <a:t>So that others may know and be blessed.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9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763  JUST TO BE HIS HAND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763 JUST TO BE HIS HAND</dc:title>
  <dc:creator>JUDE-MAJASAN</dc:creator>
  <cp:lastModifiedBy>JUDE-MAJASAN</cp:lastModifiedBy>
  <cp:revision>2</cp:revision>
  <dcterms:created xsi:type="dcterms:W3CDTF">2011-11-29T03:00:16Z</dcterms:created>
  <dcterms:modified xsi:type="dcterms:W3CDTF">2011-11-29T03:04:04Z</dcterms:modified>
</cp:coreProperties>
</file>