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5A6E-BD4F-407A-AD45-F78DD961EFF8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DCD-558E-48CA-924A-2AD4FCC1A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5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5A6E-BD4F-407A-AD45-F78DD961EFF8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DCD-558E-48CA-924A-2AD4FCC1A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45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5A6E-BD4F-407A-AD45-F78DD961EFF8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DCD-558E-48CA-924A-2AD4FCC1A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43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5A6E-BD4F-407A-AD45-F78DD961EFF8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DCD-558E-48CA-924A-2AD4FCC1A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4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5A6E-BD4F-407A-AD45-F78DD961EFF8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DCD-558E-48CA-924A-2AD4FCC1A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1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5A6E-BD4F-407A-AD45-F78DD961EFF8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DCD-558E-48CA-924A-2AD4FCC1A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92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5A6E-BD4F-407A-AD45-F78DD961EFF8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DCD-558E-48CA-924A-2AD4FCC1A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3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5A6E-BD4F-407A-AD45-F78DD961EFF8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DCD-558E-48CA-924A-2AD4FCC1A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6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5A6E-BD4F-407A-AD45-F78DD961EFF8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DCD-558E-48CA-924A-2AD4FCC1A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20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5A6E-BD4F-407A-AD45-F78DD961EFF8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DCD-558E-48CA-924A-2AD4FCC1A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89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5A6E-BD4F-407A-AD45-F78DD961EFF8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DCD-558E-48CA-924A-2AD4FCC1A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35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85A6E-BD4F-407A-AD45-F78DD961EFF8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DDCD-558E-48CA-924A-2AD4FCC1A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13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764</a:t>
            </a:r>
            <a:br>
              <a:rPr lang="en-GB" b="1" dirty="0" smtClean="0"/>
            </a:br>
            <a:r>
              <a:rPr lang="en-GB" b="1" dirty="0" smtClean="0"/>
              <a:t> STAND UP FOR JESUS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100" b="1" dirty="0"/>
              <a:t>Stand up, stand up for Jesus</a:t>
            </a:r>
          </a:p>
          <a:p>
            <a:pPr marL="0" indent="0">
              <a:buNone/>
            </a:pPr>
            <a:r>
              <a:rPr lang="en-GB" sz="4100" b="1" dirty="0"/>
              <a:t>Ye soldiers of the cross</a:t>
            </a:r>
          </a:p>
          <a:p>
            <a:pPr marL="0" indent="0">
              <a:buNone/>
            </a:pPr>
            <a:r>
              <a:rPr lang="en-GB" sz="4100" b="1" dirty="0"/>
              <a:t>Lift high His royal banner</a:t>
            </a:r>
          </a:p>
          <a:p>
            <a:pPr marL="0" indent="0">
              <a:buNone/>
            </a:pPr>
            <a:r>
              <a:rPr lang="en-GB" sz="4100" b="1" dirty="0"/>
              <a:t>It must not suffer loss</a:t>
            </a:r>
          </a:p>
          <a:p>
            <a:pPr marL="0" indent="0">
              <a:buNone/>
            </a:pPr>
            <a:r>
              <a:rPr lang="en-GB" sz="4100" b="1" dirty="0"/>
              <a:t>From victory unto victory</a:t>
            </a:r>
          </a:p>
          <a:p>
            <a:pPr marL="0" indent="0">
              <a:buNone/>
            </a:pPr>
            <a:r>
              <a:rPr lang="en-GB" sz="4100" b="1" dirty="0"/>
              <a:t>His army shall He lead</a:t>
            </a:r>
          </a:p>
          <a:p>
            <a:pPr marL="0" indent="0">
              <a:buNone/>
            </a:pPr>
            <a:r>
              <a:rPr lang="en-GB" sz="4100" b="1" dirty="0"/>
              <a:t>Till every foe is vanquished</a:t>
            </a:r>
          </a:p>
          <a:p>
            <a:pPr marL="0" indent="0">
              <a:buNone/>
            </a:pPr>
            <a:r>
              <a:rPr lang="en-GB" sz="4100" b="1" dirty="0"/>
              <a:t>And Christ is Lord indeed.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48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980728"/>
            <a:ext cx="8229600" cy="5688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Stand up, stand up for Jesus</a:t>
            </a:r>
          </a:p>
          <a:p>
            <a:pPr marL="0" indent="0">
              <a:buNone/>
            </a:pPr>
            <a:r>
              <a:rPr lang="en-GB" sz="4000" b="1" dirty="0"/>
              <a:t>The trumpet call obey</a:t>
            </a:r>
          </a:p>
          <a:p>
            <a:pPr marL="0" indent="0">
              <a:buNone/>
            </a:pPr>
            <a:r>
              <a:rPr lang="en-GB" sz="4000" b="1" dirty="0"/>
              <a:t>Forth to the mighty conflict</a:t>
            </a:r>
          </a:p>
          <a:p>
            <a:pPr marL="0" indent="0">
              <a:buNone/>
            </a:pPr>
            <a:r>
              <a:rPr lang="en-GB" sz="4000" b="1" dirty="0"/>
              <a:t>In this His glorious day</a:t>
            </a:r>
          </a:p>
          <a:p>
            <a:pPr marL="0" indent="0">
              <a:buNone/>
            </a:pPr>
            <a:r>
              <a:rPr lang="en-GB" sz="4000" b="1" dirty="0"/>
              <a:t>Ye who are men, now serve Him</a:t>
            </a:r>
          </a:p>
          <a:p>
            <a:pPr marL="0" indent="0">
              <a:buNone/>
            </a:pPr>
            <a:r>
              <a:rPr lang="en-GB" sz="4000" b="1" dirty="0"/>
              <a:t>Against unnumbered foes</a:t>
            </a:r>
          </a:p>
          <a:p>
            <a:pPr marL="0" indent="0">
              <a:buNone/>
            </a:pPr>
            <a:r>
              <a:rPr lang="en-GB" sz="4000" b="1" dirty="0"/>
              <a:t>Let courage rise with danger</a:t>
            </a:r>
          </a:p>
          <a:p>
            <a:pPr marL="0" indent="0">
              <a:buNone/>
            </a:pPr>
            <a:r>
              <a:rPr lang="en-GB" sz="4000" b="1" dirty="0"/>
              <a:t>And strength to strength oppose.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2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085812"/>
            <a:ext cx="8229600" cy="57610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Stand up, stand up for Jesus</a:t>
            </a:r>
          </a:p>
          <a:p>
            <a:pPr marL="0" indent="0">
              <a:buNone/>
            </a:pPr>
            <a:r>
              <a:rPr lang="en-GB" sz="4000" b="1" dirty="0"/>
              <a:t>Stand in His strength alone</a:t>
            </a:r>
          </a:p>
          <a:p>
            <a:pPr marL="0" indent="0">
              <a:buNone/>
            </a:pPr>
            <a:r>
              <a:rPr lang="en-GB" sz="4000" b="1" dirty="0"/>
              <a:t>The arm of flesh will fail you</a:t>
            </a:r>
          </a:p>
          <a:p>
            <a:pPr marL="0" indent="0">
              <a:buNone/>
            </a:pPr>
            <a:r>
              <a:rPr lang="en-GB" sz="4000" b="1" dirty="0"/>
              <a:t>Ye dare not trust your own</a:t>
            </a:r>
          </a:p>
          <a:p>
            <a:pPr marL="0" indent="0">
              <a:buNone/>
            </a:pPr>
            <a:r>
              <a:rPr lang="en-GB" sz="4000" b="1" dirty="0"/>
              <a:t>Put on the gospel armour</a:t>
            </a:r>
          </a:p>
          <a:p>
            <a:pPr marL="0" indent="0">
              <a:buNone/>
            </a:pPr>
            <a:r>
              <a:rPr lang="en-GB" sz="4000" b="1" dirty="0"/>
              <a:t>Each piece put on with prayer</a:t>
            </a:r>
          </a:p>
          <a:p>
            <a:pPr marL="0" indent="0">
              <a:buNone/>
            </a:pPr>
            <a:r>
              <a:rPr lang="en-GB" sz="4000" b="1" dirty="0"/>
              <a:t>Where duty calls or danger</a:t>
            </a:r>
          </a:p>
          <a:p>
            <a:pPr marL="0" indent="0">
              <a:buNone/>
            </a:pPr>
            <a:r>
              <a:rPr lang="en-GB" sz="4000" b="1" dirty="0"/>
              <a:t>Be never wanting there.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23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836712"/>
            <a:ext cx="8229600" cy="5832475"/>
          </a:xfrm>
        </p:spPr>
        <p:txBody>
          <a:bodyPr/>
          <a:lstStyle/>
          <a:p>
            <a:pPr marL="0" indent="0">
              <a:buNone/>
            </a:pPr>
            <a:r>
              <a:rPr lang="en-GB" sz="4000" b="1" dirty="0"/>
              <a:t>Stand up, stand up for Jesus</a:t>
            </a:r>
          </a:p>
          <a:p>
            <a:pPr marL="0" indent="0">
              <a:buNone/>
            </a:pPr>
            <a:r>
              <a:rPr lang="en-GB" sz="4000" b="1" dirty="0"/>
              <a:t>The strife will not be long</a:t>
            </a:r>
          </a:p>
          <a:p>
            <a:pPr marL="0" indent="0">
              <a:buNone/>
            </a:pPr>
            <a:r>
              <a:rPr lang="en-GB" sz="4000" b="1" dirty="0"/>
              <a:t>This day the noise of battle</a:t>
            </a:r>
          </a:p>
          <a:p>
            <a:pPr marL="0" indent="0">
              <a:buNone/>
            </a:pPr>
            <a:r>
              <a:rPr lang="en-GB" sz="4000" b="1" dirty="0"/>
              <a:t>The next, the victor’s song</a:t>
            </a:r>
          </a:p>
          <a:p>
            <a:pPr marL="0" indent="0">
              <a:buNone/>
            </a:pPr>
            <a:r>
              <a:rPr lang="en-GB" sz="4000" b="1" dirty="0"/>
              <a:t>To him that </a:t>
            </a:r>
            <a:r>
              <a:rPr lang="en-GB" sz="4000" b="1" dirty="0" err="1"/>
              <a:t>overcometh</a:t>
            </a: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A crown of life shall be</a:t>
            </a:r>
          </a:p>
          <a:p>
            <a:pPr marL="0" indent="0">
              <a:buNone/>
            </a:pPr>
            <a:r>
              <a:rPr lang="en-GB" sz="4000" b="1" dirty="0"/>
              <a:t>He, with the King of Glory</a:t>
            </a:r>
          </a:p>
          <a:p>
            <a:pPr marL="0" indent="0">
              <a:buNone/>
            </a:pPr>
            <a:r>
              <a:rPr lang="en-GB" sz="4000" b="1" dirty="0"/>
              <a:t>Shall reign eternally.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33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178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764  STAND UP FOR JESUS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764 STAND UP FOR JESUS</dc:title>
  <dc:creator>JUDE-MAJASAN</dc:creator>
  <cp:lastModifiedBy>JUDE-MAJASAN</cp:lastModifiedBy>
  <cp:revision>2</cp:revision>
  <dcterms:created xsi:type="dcterms:W3CDTF">2011-11-29T03:04:17Z</dcterms:created>
  <dcterms:modified xsi:type="dcterms:W3CDTF">2011-11-29T03:10:28Z</dcterms:modified>
</cp:coreProperties>
</file>