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84C-4734-4F4A-9045-5522EADA2954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8AAE-EAA3-4496-B814-7C5FED175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96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84C-4734-4F4A-9045-5522EADA2954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8AAE-EAA3-4496-B814-7C5FED175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8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84C-4734-4F4A-9045-5522EADA2954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8AAE-EAA3-4496-B814-7C5FED175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96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84C-4734-4F4A-9045-5522EADA2954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8AAE-EAA3-4496-B814-7C5FED175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34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84C-4734-4F4A-9045-5522EADA2954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8AAE-EAA3-4496-B814-7C5FED175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08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84C-4734-4F4A-9045-5522EADA2954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8AAE-EAA3-4496-B814-7C5FED175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94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84C-4734-4F4A-9045-5522EADA2954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8AAE-EAA3-4496-B814-7C5FED175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41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84C-4734-4F4A-9045-5522EADA2954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8AAE-EAA3-4496-B814-7C5FED175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88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84C-4734-4F4A-9045-5522EADA2954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8AAE-EAA3-4496-B814-7C5FED175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9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84C-4734-4F4A-9045-5522EADA2954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8AAE-EAA3-4496-B814-7C5FED175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93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84C-4734-4F4A-9045-5522EADA2954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8AAE-EAA3-4496-B814-7C5FED175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72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4A84C-4734-4F4A-9045-5522EADA2954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8AAE-EAA3-4496-B814-7C5FED175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228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765 </a:t>
            </a:r>
            <a:br>
              <a:rPr lang="en-GB" b="1" dirty="0" smtClean="0"/>
            </a:br>
            <a:r>
              <a:rPr lang="en-GB" b="1" dirty="0" smtClean="0"/>
              <a:t>WHAT A LOVELY NAME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601416"/>
            <a:ext cx="8820472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What a lovely name, the name of Jesus</a:t>
            </a:r>
          </a:p>
          <a:p>
            <a:pPr marL="0" indent="0">
              <a:buNone/>
            </a:pPr>
            <a:r>
              <a:rPr lang="en-GB" sz="4000" b="1" dirty="0"/>
              <a:t>Reaching higher far</a:t>
            </a:r>
          </a:p>
          <a:p>
            <a:pPr marL="0" indent="0">
              <a:buNone/>
            </a:pPr>
            <a:r>
              <a:rPr lang="en-GB" sz="4000" b="1" dirty="0"/>
              <a:t>Than the brightest star.</a:t>
            </a:r>
          </a:p>
          <a:p>
            <a:pPr marL="0" indent="0">
              <a:buNone/>
            </a:pPr>
            <a:r>
              <a:rPr lang="en-GB" sz="4000" b="1" dirty="0"/>
              <a:t>Sweeter than the songs</a:t>
            </a:r>
          </a:p>
          <a:p>
            <a:pPr marL="0" indent="0">
              <a:buNone/>
            </a:pPr>
            <a:r>
              <a:rPr lang="en-GB" sz="4000" b="1" dirty="0"/>
              <a:t>They sing in heaven.</a:t>
            </a:r>
          </a:p>
          <a:p>
            <a:pPr marL="0" indent="0">
              <a:buNone/>
            </a:pPr>
            <a:r>
              <a:rPr lang="en-GB" sz="4000" b="1" dirty="0"/>
              <a:t>Let the saints proclaim,</a:t>
            </a:r>
          </a:p>
          <a:p>
            <a:pPr marL="0" indent="0">
              <a:buNone/>
            </a:pPr>
            <a:r>
              <a:rPr lang="en-GB" sz="4000" b="1" dirty="0"/>
              <a:t>What a lovely name.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43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34076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Soon He’ll come in clouds of glory</a:t>
            </a:r>
          </a:p>
          <a:p>
            <a:pPr marL="0" indent="0">
              <a:buNone/>
            </a:pPr>
            <a:r>
              <a:rPr lang="en-GB" sz="4400" b="1" dirty="0"/>
              <a:t>Saints of every race</a:t>
            </a:r>
          </a:p>
          <a:p>
            <a:pPr marL="0" indent="0">
              <a:buNone/>
            </a:pPr>
            <a:r>
              <a:rPr lang="en-GB" sz="4400" b="1" dirty="0"/>
              <a:t>Shall behold His face.</a:t>
            </a:r>
          </a:p>
          <a:p>
            <a:pPr marL="0" indent="0">
              <a:buNone/>
            </a:pPr>
            <a:r>
              <a:rPr lang="en-GB" sz="4400" b="1" dirty="0"/>
              <a:t>With Him enter heaven’s city,</a:t>
            </a:r>
          </a:p>
          <a:p>
            <a:pPr marL="0" indent="0">
              <a:buNone/>
            </a:pPr>
            <a:r>
              <a:rPr lang="en-GB" sz="4400" b="1" dirty="0"/>
              <a:t>Ever to acclaim, what a lovely name.</a:t>
            </a:r>
          </a:p>
          <a:p>
            <a:endParaRPr lang="en-GB" dirty="0"/>
          </a:p>
        </p:txBody>
      </p:sp>
      <p:pic>
        <p:nvPicPr>
          <p:cNvPr id="7" name="Picture 6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8" name="Picture 7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731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68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765  WHAT A LOVELY NAME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765</dc:title>
  <dc:creator>JUDE-MAJASAN</dc:creator>
  <cp:lastModifiedBy>JUDE-MAJASAN</cp:lastModifiedBy>
  <cp:revision>3</cp:revision>
  <dcterms:created xsi:type="dcterms:W3CDTF">2011-11-29T03:10:42Z</dcterms:created>
  <dcterms:modified xsi:type="dcterms:W3CDTF">2011-11-29T03:32:41Z</dcterms:modified>
</cp:coreProperties>
</file>