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3F57-533C-4EA6-AD34-8034203B2AF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213E-6B12-495E-8323-8FAB4494A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8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3F57-533C-4EA6-AD34-8034203B2AF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213E-6B12-495E-8323-8FAB4494A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83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3F57-533C-4EA6-AD34-8034203B2AF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213E-6B12-495E-8323-8FAB4494A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01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3F57-533C-4EA6-AD34-8034203B2AF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213E-6B12-495E-8323-8FAB4494A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14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3F57-533C-4EA6-AD34-8034203B2AF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213E-6B12-495E-8323-8FAB4494A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50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3F57-533C-4EA6-AD34-8034203B2AF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213E-6B12-495E-8323-8FAB4494A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19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3F57-533C-4EA6-AD34-8034203B2AF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213E-6B12-495E-8323-8FAB4494A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3F57-533C-4EA6-AD34-8034203B2AF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213E-6B12-495E-8323-8FAB4494A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14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3F57-533C-4EA6-AD34-8034203B2AF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213E-6B12-495E-8323-8FAB4494A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9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3F57-533C-4EA6-AD34-8034203B2AF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213E-6B12-495E-8323-8FAB4494A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54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3F57-533C-4EA6-AD34-8034203B2AF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213E-6B12-495E-8323-8FAB4494A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76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93F57-533C-4EA6-AD34-8034203B2AF7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D213E-6B12-495E-8323-8FAB4494A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35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766 </a:t>
            </a:r>
            <a:br>
              <a:rPr lang="en-GB" b="1" dirty="0" smtClean="0"/>
            </a:br>
            <a:r>
              <a:rPr lang="en-GB" b="1" dirty="0" smtClean="0"/>
              <a:t>AS I WENT DOWN TO PRAY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As I went down in the valley to pray (</a:t>
            </a:r>
            <a:r>
              <a:rPr lang="en-GB" sz="4400" b="1" dirty="0" smtClean="0"/>
              <a:t>3x)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I felt so happy I stayed all day,</a:t>
            </a:r>
          </a:p>
          <a:p>
            <a:pPr marL="0" indent="0">
              <a:buNone/>
            </a:pPr>
            <a:r>
              <a:rPr lang="en-GB" sz="4400" b="1" dirty="0"/>
              <a:t>My sins are taken away, taken away.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70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96752"/>
            <a:ext cx="8229600" cy="5184775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My Lord has done just what He has said (</a:t>
            </a:r>
            <a:r>
              <a:rPr lang="en-GB" sz="4400" b="1" dirty="0" smtClean="0"/>
              <a:t>3x)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He healed the sick and raised the dead,</a:t>
            </a:r>
          </a:p>
          <a:p>
            <a:pPr marL="0" indent="0">
              <a:buNone/>
            </a:pPr>
            <a:r>
              <a:rPr lang="en-GB" sz="4400" b="1" dirty="0"/>
              <a:t>My sins are taken away, taken away.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10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229600" cy="525621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If you get there before I do (</a:t>
            </a:r>
            <a:r>
              <a:rPr lang="en-GB" sz="4400" b="1" dirty="0" smtClean="0"/>
              <a:t>3x)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Just tell my Lord I’m coming too,</a:t>
            </a:r>
          </a:p>
          <a:p>
            <a:pPr marL="0" indent="0">
              <a:buNone/>
            </a:pPr>
            <a:r>
              <a:rPr lang="en-GB" sz="4400" b="1" dirty="0"/>
              <a:t>My sins are taken away, taken away.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133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124744"/>
            <a:ext cx="8784976" cy="547211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 am redeemed (</a:t>
            </a:r>
            <a:r>
              <a:rPr lang="en-GB" sz="4400" b="1" dirty="0" smtClean="0"/>
              <a:t>4x)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I am redeemed by the blood of the </a:t>
            </a:r>
            <a:r>
              <a:rPr lang="en-GB" sz="4400" b="1" dirty="0" smtClean="0"/>
              <a:t>Lamb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People don’t know how happy I am</a:t>
            </a:r>
          </a:p>
          <a:p>
            <a:pPr marL="0" indent="0">
              <a:buNone/>
            </a:pPr>
            <a:r>
              <a:rPr lang="en-GB" sz="4400" b="1" dirty="0"/>
              <a:t>All my sins are taken away,</a:t>
            </a:r>
          </a:p>
          <a:p>
            <a:pPr marL="0" indent="0">
              <a:buNone/>
            </a:pPr>
            <a:r>
              <a:rPr lang="en-GB" sz="4400" b="1" dirty="0"/>
              <a:t>Praise the Lord.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79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121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766  AS I WENT DOWN TO PRAY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766  AS I WENT DOWN TO PRAY</dc:title>
  <dc:creator>JUDE-MAJASAN</dc:creator>
  <cp:lastModifiedBy>JUDE-MAJASAN</cp:lastModifiedBy>
  <cp:revision>1</cp:revision>
  <dcterms:created xsi:type="dcterms:W3CDTF">2011-11-29T03:32:52Z</dcterms:created>
  <dcterms:modified xsi:type="dcterms:W3CDTF">2011-11-29T03:39:07Z</dcterms:modified>
</cp:coreProperties>
</file>