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0DAF8-C907-463E-903A-F3254333B833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47B6-F760-477A-8261-E63FDB60F9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50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0DAF8-C907-463E-903A-F3254333B833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47B6-F760-477A-8261-E63FDB60F9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18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0DAF8-C907-463E-903A-F3254333B833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47B6-F760-477A-8261-E63FDB60F9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59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0DAF8-C907-463E-903A-F3254333B833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47B6-F760-477A-8261-E63FDB60F9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49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0DAF8-C907-463E-903A-F3254333B833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47B6-F760-477A-8261-E63FDB60F9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75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0DAF8-C907-463E-903A-F3254333B833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47B6-F760-477A-8261-E63FDB60F9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24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0DAF8-C907-463E-903A-F3254333B833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47B6-F760-477A-8261-E63FDB60F9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49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0DAF8-C907-463E-903A-F3254333B833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47B6-F760-477A-8261-E63FDB60F9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1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0DAF8-C907-463E-903A-F3254333B833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47B6-F760-477A-8261-E63FDB60F9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77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0DAF8-C907-463E-903A-F3254333B833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47B6-F760-477A-8261-E63FDB60F9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55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0DAF8-C907-463E-903A-F3254333B833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47B6-F760-477A-8261-E63FDB60F9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38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0DAF8-C907-463E-903A-F3254333B833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E47B6-F760-477A-8261-E63FDB60F9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076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767 </a:t>
            </a:r>
            <a:br>
              <a:rPr lang="en-GB" b="1" dirty="0" smtClean="0"/>
            </a:br>
            <a:r>
              <a:rPr lang="en-GB" b="1" dirty="0" smtClean="0"/>
              <a:t>MY SAVIOUR CRUCIFIED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484784"/>
            <a:ext cx="8424936" cy="51845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800" b="1" dirty="0"/>
              <a:t>And this is why I love Him.</a:t>
            </a:r>
          </a:p>
          <a:p>
            <a:pPr marL="0" indent="0">
              <a:buNone/>
            </a:pPr>
            <a:r>
              <a:rPr lang="en-GB" sz="3800" b="1" dirty="0"/>
              <a:t>Because He first loved me.</a:t>
            </a:r>
          </a:p>
          <a:p>
            <a:pPr marL="0" indent="0">
              <a:buNone/>
            </a:pPr>
            <a:r>
              <a:rPr lang="en-GB" sz="3800" b="1" dirty="0"/>
              <a:t>To purchase my redemption</a:t>
            </a:r>
          </a:p>
          <a:p>
            <a:pPr marL="0" indent="0">
              <a:buNone/>
            </a:pPr>
            <a:r>
              <a:rPr lang="en-GB" sz="3800" b="1" dirty="0"/>
              <a:t>He hung upon the tree.</a:t>
            </a:r>
          </a:p>
          <a:p>
            <a:pPr marL="0" indent="0">
              <a:buNone/>
            </a:pPr>
            <a:r>
              <a:rPr lang="en-GB" sz="3800" b="1" dirty="0"/>
              <a:t>At last He cried “Tis finished”</a:t>
            </a:r>
          </a:p>
          <a:p>
            <a:pPr marL="0" indent="0">
              <a:buNone/>
            </a:pPr>
            <a:r>
              <a:rPr lang="en-GB" sz="3800" b="1" dirty="0"/>
              <a:t>He hung His head and died,</a:t>
            </a:r>
          </a:p>
          <a:p>
            <a:pPr marL="0" indent="0">
              <a:buNone/>
            </a:pPr>
            <a:r>
              <a:rPr lang="en-GB" sz="3800" b="1" dirty="0"/>
              <a:t>O what a sight for sinners,</a:t>
            </a:r>
          </a:p>
          <a:p>
            <a:pPr marL="0" indent="0">
              <a:buNone/>
            </a:pPr>
            <a:r>
              <a:rPr lang="en-GB" sz="3800" b="1" dirty="0"/>
              <a:t>My Saviour crucified.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70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51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767  MY SAVIOUR CRUCIFIED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767  MY SAVIOUR CRUCIFIED</dc:title>
  <dc:creator>JUDE-MAJASAN</dc:creator>
  <cp:lastModifiedBy>JUDE-MAJASAN</cp:lastModifiedBy>
  <cp:revision>1</cp:revision>
  <dcterms:created xsi:type="dcterms:W3CDTF">2011-11-29T03:39:20Z</dcterms:created>
  <dcterms:modified xsi:type="dcterms:W3CDTF">2011-11-29T03:41:46Z</dcterms:modified>
</cp:coreProperties>
</file>