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2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219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In moment like this</a:t>
            </a:r>
          </a:p>
          <a:p>
            <a:r>
              <a:rPr lang="en-GB" sz="3600" b="1" dirty="0" smtClean="0"/>
              <a:t>I sing out a song</a:t>
            </a:r>
          </a:p>
          <a:p>
            <a:r>
              <a:rPr lang="en-GB" sz="3600" b="1" dirty="0" smtClean="0"/>
              <a:t>I sing out love to my Jesus,</a:t>
            </a:r>
          </a:p>
          <a:p>
            <a:r>
              <a:rPr lang="en-GB" sz="3600" b="1" dirty="0" smtClean="0"/>
              <a:t>In moment when He make His love to me</a:t>
            </a:r>
          </a:p>
          <a:p>
            <a:r>
              <a:rPr lang="en-GB" sz="3600" b="1" dirty="0" smtClean="0"/>
              <a:t>I sing out this song, I sing out of love song to Him</a:t>
            </a:r>
          </a:p>
          <a:p>
            <a:r>
              <a:rPr lang="en-GB" sz="3600" b="1" dirty="0" smtClean="0"/>
              <a:t>Singing I love you Lord (2x)</a:t>
            </a:r>
          </a:p>
          <a:p>
            <a:r>
              <a:rPr lang="en-GB" sz="3600" b="1" dirty="0" smtClean="0"/>
              <a:t>With all my heart I love you </a:t>
            </a:r>
            <a:r>
              <a:rPr lang="en-GB" sz="3600" b="1" dirty="0" smtClean="0"/>
              <a:t>Lord</a:t>
            </a:r>
          </a:p>
          <a:p>
            <a:r>
              <a:rPr lang="en-GB" sz="3600" b="1" dirty="0" smtClean="0"/>
              <a:t>I love you !.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IN MOMENT LIKE THIS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5523</TotalTime>
  <Words>64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143</cp:revision>
  <dcterms:created xsi:type="dcterms:W3CDTF">2010-08-26T04:29:37Z</dcterms:created>
  <dcterms:modified xsi:type="dcterms:W3CDTF">2010-12-26T18:46:28Z</dcterms:modified>
</cp:coreProperties>
</file>