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A035E-602D-4F5B-9E1A-5C310856DA8E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7034-1406-4E42-9A9D-26C8B5991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321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A035E-602D-4F5B-9E1A-5C310856DA8E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7034-1406-4E42-9A9D-26C8B5991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990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A035E-602D-4F5B-9E1A-5C310856DA8E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7034-1406-4E42-9A9D-26C8B5991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65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A035E-602D-4F5B-9E1A-5C310856DA8E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7034-1406-4E42-9A9D-26C8B5991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979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A035E-602D-4F5B-9E1A-5C310856DA8E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7034-1406-4E42-9A9D-26C8B5991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049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A035E-602D-4F5B-9E1A-5C310856DA8E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7034-1406-4E42-9A9D-26C8B5991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31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A035E-602D-4F5B-9E1A-5C310856DA8E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7034-1406-4E42-9A9D-26C8B5991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405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A035E-602D-4F5B-9E1A-5C310856DA8E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7034-1406-4E42-9A9D-26C8B5991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265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A035E-602D-4F5B-9E1A-5C310856DA8E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7034-1406-4E42-9A9D-26C8B5991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05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A035E-602D-4F5B-9E1A-5C310856DA8E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7034-1406-4E42-9A9D-26C8B5991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31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A035E-602D-4F5B-9E1A-5C310856DA8E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7034-1406-4E42-9A9D-26C8B5991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22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A035E-602D-4F5B-9E1A-5C310856DA8E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77034-1406-4E42-9A9D-26C8B5991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93142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769</a:t>
            </a:r>
            <a:br>
              <a:rPr lang="en-GB" b="1" dirty="0" smtClean="0"/>
            </a:br>
            <a:r>
              <a:rPr lang="en-GB" b="1" dirty="0" smtClean="0"/>
              <a:t> ART THOU WEARY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4400" b="1" dirty="0"/>
              <a:t>Art thou weary, art thou languid,</a:t>
            </a:r>
          </a:p>
          <a:p>
            <a:pPr marL="0" indent="0">
              <a:buNone/>
            </a:pPr>
            <a:r>
              <a:rPr lang="en-GB" sz="4400" b="1" dirty="0"/>
              <a:t>Art thou sore distressed?</a:t>
            </a:r>
          </a:p>
          <a:p>
            <a:pPr marL="0" indent="0">
              <a:buNone/>
            </a:pPr>
            <a:r>
              <a:rPr lang="en-GB" sz="4400" b="1" dirty="0"/>
              <a:t>“Come to me,” </a:t>
            </a:r>
            <a:r>
              <a:rPr lang="en-GB" sz="4400" b="1" dirty="0" err="1"/>
              <a:t>saith</a:t>
            </a:r>
            <a:r>
              <a:rPr lang="en-GB" sz="4400" b="1" dirty="0"/>
              <a:t> One, “and </a:t>
            </a:r>
            <a:r>
              <a:rPr lang="en-GB" sz="4400" b="1" dirty="0" smtClean="0"/>
              <a:t>coming, Be </a:t>
            </a:r>
            <a:r>
              <a:rPr lang="en-GB" sz="4400" b="1" dirty="0"/>
              <a:t>at rest.”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4775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1520" y="1196752"/>
            <a:ext cx="8229600" cy="5400675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Hath He diadem as a monarch,</a:t>
            </a:r>
          </a:p>
          <a:p>
            <a:pPr marL="0" indent="0">
              <a:buNone/>
            </a:pPr>
            <a:r>
              <a:rPr lang="en-GB" sz="4400" b="1" dirty="0"/>
              <a:t>That His brow adorns?</a:t>
            </a:r>
          </a:p>
          <a:p>
            <a:pPr marL="0" indent="0">
              <a:buNone/>
            </a:pPr>
            <a:r>
              <a:rPr lang="en-GB" sz="4400" b="1" dirty="0"/>
              <a:t>Yes, a crown of very surety,</a:t>
            </a:r>
          </a:p>
          <a:p>
            <a:pPr marL="0" indent="0">
              <a:buNone/>
            </a:pPr>
            <a:r>
              <a:rPr lang="en-GB" sz="4400" b="1" dirty="0"/>
              <a:t>But of thorns.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1894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68760"/>
            <a:ext cx="8229600" cy="5256213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If I ask Him to receive me,</a:t>
            </a:r>
          </a:p>
          <a:p>
            <a:pPr marL="0" indent="0">
              <a:buNone/>
            </a:pPr>
            <a:r>
              <a:rPr lang="en-GB" sz="4400" b="1" dirty="0"/>
              <a:t>Will He say me nay?</a:t>
            </a:r>
          </a:p>
          <a:p>
            <a:pPr marL="0" indent="0">
              <a:buNone/>
            </a:pPr>
            <a:r>
              <a:rPr lang="en-GB" sz="4400" b="1" dirty="0"/>
              <a:t>Not till earth, and not till heaven,</a:t>
            </a:r>
          </a:p>
          <a:p>
            <a:pPr marL="0" indent="0">
              <a:buNone/>
            </a:pPr>
            <a:r>
              <a:rPr lang="en-GB" sz="4400" b="1" dirty="0"/>
              <a:t>Pass away.</a:t>
            </a:r>
          </a:p>
          <a:p>
            <a:endParaRPr lang="en-GB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7520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95536" y="1124744"/>
            <a:ext cx="8229600" cy="5040313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Finding, following, keeping, struggling,</a:t>
            </a:r>
          </a:p>
          <a:p>
            <a:pPr marL="0" indent="0">
              <a:buNone/>
            </a:pPr>
            <a:r>
              <a:rPr lang="en-GB" sz="4400" b="1" dirty="0"/>
              <a:t>Is He sure to bless?</a:t>
            </a:r>
          </a:p>
          <a:p>
            <a:pPr marL="0" indent="0">
              <a:buNone/>
            </a:pPr>
            <a:r>
              <a:rPr lang="en-GB" sz="4400" b="1" dirty="0"/>
              <a:t>Angels, martyrs, saints, and prophets</a:t>
            </a:r>
          </a:p>
          <a:p>
            <a:pPr marL="0" indent="0">
              <a:buNone/>
            </a:pPr>
            <a:r>
              <a:rPr lang="en-GB" sz="4400" b="1" dirty="0"/>
              <a:t>Answer, “Yes!”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9202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107</Words>
  <Application>Microsoft Office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769  ART THOU WEARY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769 ART THOU WEARY</dc:title>
  <dc:creator>JUDE-MAJASAN</dc:creator>
  <cp:lastModifiedBy>JUDE-MAJASAN</cp:lastModifiedBy>
  <cp:revision>3</cp:revision>
  <dcterms:created xsi:type="dcterms:W3CDTF">2011-11-29T03:41:57Z</dcterms:created>
  <dcterms:modified xsi:type="dcterms:W3CDTF">2011-11-29T04:02:56Z</dcterms:modified>
</cp:coreProperties>
</file>