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TURN YOUR EYES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O soul, are you weary and troubled?</a:t>
            </a:r>
          </a:p>
          <a:p>
            <a:r>
              <a:rPr lang="en-US" sz="3600" b="1" dirty="0" smtClean="0"/>
              <a:t>No light in the darkness you see?</a:t>
            </a:r>
          </a:p>
          <a:p>
            <a:r>
              <a:rPr lang="en-US" sz="3600" b="1" dirty="0" smtClean="0"/>
              <a:t>There’s light for a look at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life more abundant and free!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32867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Turn your eyes upon Jesus,</a:t>
            </a:r>
          </a:p>
          <a:p>
            <a:r>
              <a:rPr lang="en-US" sz="3600" b="1" dirty="0" smtClean="0"/>
              <a:t>Look full in His wonderful face;</a:t>
            </a:r>
          </a:p>
          <a:p>
            <a:r>
              <a:rPr lang="en-US" sz="3600" b="1" dirty="0" smtClean="0"/>
              <a:t>And the things of earth will grow strangely </a:t>
            </a:r>
            <a:r>
              <a:rPr lang="en-US" sz="3600" b="1" dirty="0" smtClean="0"/>
              <a:t>dim</a:t>
            </a:r>
          </a:p>
          <a:p>
            <a:r>
              <a:rPr lang="en-US" sz="3600" b="1" dirty="0" smtClean="0"/>
              <a:t>In the light of His glory and grace.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3286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Through </a:t>
            </a:r>
            <a:r>
              <a:rPr lang="en-US" sz="3600" b="1" dirty="0" smtClean="0"/>
              <a:t>death into life everlasting</a:t>
            </a:r>
          </a:p>
          <a:p>
            <a:r>
              <a:rPr lang="en-US" sz="3600" b="1" dirty="0" smtClean="0"/>
              <a:t>He passed, and we follow Him there;</a:t>
            </a:r>
          </a:p>
          <a:p>
            <a:r>
              <a:rPr lang="en-US" sz="3600" b="1" dirty="0" smtClean="0"/>
              <a:t>Over us sin no more hath dominion,</a:t>
            </a:r>
          </a:p>
          <a:p>
            <a:r>
              <a:rPr lang="en-US" sz="3600" b="1" dirty="0" smtClean="0"/>
              <a:t>For more than </a:t>
            </a:r>
            <a:r>
              <a:rPr lang="en-US" sz="3600" b="1" dirty="0" err="1" smtClean="0"/>
              <a:t>conqu’rors</a:t>
            </a:r>
            <a:r>
              <a:rPr lang="en-US" sz="3600" b="1" dirty="0" smtClean="0"/>
              <a:t> we 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32867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His Word shall not fail you, He promised;</a:t>
            </a:r>
          </a:p>
          <a:p>
            <a:r>
              <a:rPr lang="en-US" sz="3600" b="1" dirty="0" smtClean="0"/>
              <a:t>Believe Him, and all will be well;</a:t>
            </a:r>
          </a:p>
          <a:p>
            <a:r>
              <a:rPr lang="en-US" sz="3600" b="1" dirty="0" smtClean="0"/>
              <a:t>Then go to a world that is dying,</a:t>
            </a:r>
          </a:p>
          <a:p>
            <a:r>
              <a:rPr lang="en-US" sz="3600" b="1" dirty="0" smtClean="0"/>
              <a:t>His perfect salvation to tell!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3000</TotalTime>
  <Words>133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78</cp:revision>
  <dcterms:created xsi:type="dcterms:W3CDTF">2010-08-26T04:29:37Z</dcterms:created>
  <dcterms:modified xsi:type="dcterms:W3CDTF">2010-09-12T23:18:16Z</dcterms:modified>
</cp:coreProperties>
</file>