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72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5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7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35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5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3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1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80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6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E1EA-AC99-4F50-96EF-265B22D6C91D}" type="datetimeFigureOut">
              <a:rPr lang="en-GB" smtClean="0"/>
              <a:t>28/11/2011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E0FC-F6D6-40C6-B89C-99D23DD8DB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56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770 </a:t>
            </a:r>
            <a:br>
              <a:rPr lang="en-GB" b="1" dirty="0" smtClean="0"/>
            </a:br>
            <a:r>
              <a:rPr lang="en-GB" b="1" u="sng" dirty="0" smtClean="0"/>
              <a:t>IF JESUS ABIDES</a:t>
            </a:r>
            <a:endParaRPr lang="en-GB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556792"/>
            <a:ext cx="8568952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Sometimes my way seems so bitter and long,</a:t>
            </a:r>
          </a:p>
          <a:p>
            <a:pPr marL="0" indent="0">
              <a:buNone/>
            </a:pPr>
            <a:r>
              <a:rPr lang="en-GB" sz="4400" b="1" dirty="0" smtClean="0"/>
              <a:t>But the message of the hour keeps leading me on</a:t>
            </a:r>
          </a:p>
          <a:p>
            <a:pPr marL="0" indent="0">
              <a:buNone/>
            </a:pPr>
            <a:r>
              <a:rPr lang="en-GB" sz="4400" b="1" dirty="0" smtClean="0"/>
              <a:t>My trials all will soon be over</a:t>
            </a:r>
          </a:p>
          <a:p>
            <a:pPr marL="0" indent="0">
              <a:buNone/>
            </a:pPr>
            <a:r>
              <a:rPr lang="en-GB" sz="4400" b="1" dirty="0" smtClean="0"/>
              <a:t>I’ll see Jesus on the other shore. </a:t>
            </a:r>
            <a:endParaRPr lang="en-GB" sz="4400" b="1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14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b="1" dirty="0" smtClean="0"/>
              <a:t>If Jesus abide with me as I travel</a:t>
            </a:r>
          </a:p>
          <a:p>
            <a:pPr marL="0" indent="0">
              <a:buNone/>
            </a:pPr>
            <a:r>
              <a:rPr lang="en-GB" sz="4400" b="1" dirty="0" smtClean="0"/>
              <a:t>This troubled world</a:t>
            </a:r>
          </a:p>
          <a:p>
            <a:pPr marL="0" indent="0">
              <a:buNone/>
            </a:pPr>
            <a:r>
              <a:rPr lang="en-GB" sz="4400" b="1" dirty="0" smtClean="0"/>
              <a:t>He will make my life worthy of His Word</a:t>
            </a:r>
          </a:p>
          <a:p>
            <a:pPr marL="0" indent="0">
              <a:buNone/>
            </a:pPr>
            <a:r>
              <a:rPr lang="en-GB" sz="4400" b="1" dirty="0" smtClean="0"/>
              <a:t>If Jesus abides with me.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145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388" y="1268413"/>
            <a:ext cx="8964612" cy="5256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 smtClean="0"/>
              <a:t>And after judgement, I’ll have no fear</a:t>
            </a:r>
          </a:p>
          <a:p>
            <a:pPr marL="0" indent="0">
              <a:buNone/>
            </a:pPr>
            <a:r>
              <a:rPr lang="en-GB" sz="4400" b="1" dirty="0" smtClean="0"/>
              <a:t>I have His promised Word to comfort me,</a:t>
            </a:r>
          </a:p>
          <a:p>
            <a:pPr marL="0" indent="0">
              <a:buNone/>
            </a:pPr>
            <a:r>
              <a:rPr lang="en-GB" sz="4400" b="1" dirty="0" smtClean="0"/>
              <a:t>And no more sorrow nor death for me,</a:t>
            </a:r>
          </a:p>
          <a:p>
            <a:pPr marL="0" indent="0">
              <a:buNone/>
            </a:pPr>
            <a:r>
              <a:rPr lang="en-GB" sz="4400" b="1" dirty="0" smtClean="0"/>
              <a:t>He will keep me in that foursquare home.</a:t>
            </a:r>
            <a:endParaRPr lang="en-GB" sz="4400" b="1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5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770  IF JESUS ABIDES</vt:lpstr>
      <vt:lpstr>CHORUS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770 IF JESUS ABIDES</dc:title>
  <dc:creator>JUDE-MAJASAN</dc:creator>
  <cp:lastModifiedBy>JUDE-MAJASAN</cp:lastModifiedBy>
  <cp:revision>3</cp:revision>
  <dcterms:created xsi:type="dcterms:W3CDTF">2011-11-29T04:03:09Z</dcterms:created>
  <dcterms:modified xsi:type="dcterms:W3CDTF">2011-11-29T04:13:53Z</dcterms:modified>
</cp:coreProperties>
</file>