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0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7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0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760B-CF35-4E17-BA2C-B45D5E61EBDF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FA27-E7B2-4FEB-BCAE-4CE48BD60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2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771 </a:t>
            </a:r>
            <a:br>
              <a:rPr lang="en-GB" b="1" dirty="0" smtClean="0"/>
            </a:br>
            <a:r>
              <a:rPr lang="en-GB" b="1" dirty="0" smtClean="0"/>
              <a:t>ALL THE WAY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28800"/>
            <a:ext cx="9505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All the way to Calvary He went for me,</a:t>
            </a:r>
          </a:p>
          <a:p>
            <a:pPr marL="0" indent="0">
              <a:buNone/>
            </a:pPr>
            <a:r>
              <a:rPr lang="en-GB" sz="4400" b="1" dirty="0"/>
              <a:t>He went for me </a:t>
            </a:r>
            <a:r>
              <a:rPr lang="en-GB" sz="4400" b="1" dirty="0" smtClean="0"/>
              <a:t>(2x)</a:t>
            </a:r>
          </a:p>
          <a:p>
            <a:pPr marL="0" indent="0">
              <a:buNone/>
            </a:pPr>
            <a:r>
              <a:rPr lang="en-GB" sz="4400" b="1" dirty="0" smtClean="0"/>
              <a:t>All the way to Calvary He went for me,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 went to set me </a:t>
            </a:r>
            <a:r>
              <a:rPr lang="en-GB" sz="4400" b="1" dirty="0" smtClean="0"/>
              <a:t>free.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7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On the Cross of </a:t>
            </a:r>
            <a:r>
              <a:rPr lang="en-GB" sz="4400" b="1" dirty="0" smtClean="0"/>
              <a:t>Calvary, He </a:t>
            </a:r>
            <a:r>
              <a:rPr lang="en-GB" sz="4400" b="1" dirty="0"/>
              <a:t>died for </a:t>
            </a:r>
            <a:r>
              <a:rPr lang="en-GB" sz="4400" b="1" dirty="0" smtClean="0"/>
              <a:t>me</a:t>
            </a:r>
          </a:p>
          <a:p>
            <a:pPr marL="0" indent="0">
              <a:buNone/>
            </a:pPr>
            <a:r>
              <a:rPr lang="en-GB" sz="4400" b="1" dirty="0" smtClean="0"/>
              <a:t>He died for me (2x)</a:t>
            </a:r>
          </a:p>
          <a:p>
            <a:pPr marL="0" indent="0">
              <a:buNone/>
            </a:pPr>
            <a:r>
              <a:rPr lang="en-GB" sz="4400" b="1" dirty="0" smtClean="0"/>
              <a:t>On the Cross of Calvary, He died for me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 died to set me free.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771  ALL THE WAY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771 ALL THE WAY</dc:title>
  <dc:creator>JUDE-MAJASAN</dc:creator>
  <cp:lastModifiedBy>JUDE-MAJASAN</cp:lastModifiedBy>
  <cp:revision>2</cp:revision>
  <dcterms:created xsi:type="dcterms:W3CDTF">2011-11-30T01:02:18Z</dcterms:created>
  <dcterms:modified xsi:type="dcterms:W3CDTF">2011-11-30T01:08:18Z</dcterms:modified>
</cp:coreProperties>
</file>