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FCE0-A766-41FB-8F9E-92F1265EEE3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8266-2128-4597-B0E0-81A06942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8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FCE0-A766-41FB-8F9E-92F1265EEE3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8266-2128-4597-B0E0-81A06942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05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FCE0-A766-41FB-8F9E-92F1265EEE3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8266-2128-4597-B0E0-81A06942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5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FCE0-A766-41FB-8F9E-92F1265EEE3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8266-2128-4597-B0E0-81A06942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66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FCE0-A766-41FB-8F9E-92F1265EEE3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8266-2128-4597-B0E0-81A06942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4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FCE0-A766-41FB-8F9E-92F1265EEE3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8266-2128-4597-B0E0-81A06942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FCE0-A766-41FB-8F9E-92F1265EEE3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8266-2128-4597-B0E0-81A06942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42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FCE0-A766-41FB-8F9E-92F1265EEE3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8266-2128-4597-B0E0-81A06942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3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FCE0-A766-41FB-8F9E-92F1265EEE3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8266-2128-4597-B0E0-81A06942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54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FCE0-A766-41FB-8F9E-92F1265EEE3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8266-2128-4597-B0E0-81A06942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3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FCE0-A766-41FB-8F9E-92F1265EEE3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8266-2128-4597-B0E0-81A06942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37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FCE0-A766-41FB-8F9E-92F1265EEE32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58266-2128-4597-B0E0-81A069422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86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772</a:t>
            </a:r>
            <a:br>
              <a:rPr lang="en-GB" b="1" dirty="0" smtClean="0"/>
            </a:br>
            <a:r>
              <a:rPr lang="en-GB" b="1" dirty="0" smtClean="0"/>
              <a:t> I’VE GOT JOY IN MY HEART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dirty="0" smtClean="0"/>
              <a:t>I’ve got joy, joy, joy, joy down in my heart</a:t>
            </a:r>
          </a:p>
          <a:p>
            <a:pPr marL="0" indent="0">
              <a:buNone/>
            </a:pPr>
            <a:r>
              <a:rPr lang="en-GB" sz="3600" b="1" dirty="0" smtClean="0"/>
              <a:t>Down in my heart, down in my heart,</a:t>
            </a:r>
          </a:p>
          <a:p>
            <a:pPr marL="0" indent="0">
              <a:buNone/>
            </a:pPr>
            <a:r>
              <a:rPr lang="en-GB" sz="3600" b="1" dirty="0" smtClean="0"/>
              <a:t>I’ve got joy, joy, joy, joy down in my heart</a:t>
            </a:r>
          </a:p>
          <a:p>
            <a:pPr marL="0" indent="0">
              <a:buNone/>
            </a:pPr>
            <a:r>
              <a:rPr lang="en-GB" sz="3600" b="1" dirty="0" smtClean="0"/>
              <a:t>Down in my heart to stay.</a:t>
            </a:r>
          </a:p>
          <a:p>
            <a:pPr marL="0" indent="0">
              <a:buNone/>
            </a:pPr>
            <a:r>
              <a:rPr lang="en-GB" sz="3600" b="1" dirty="0" smtClean="0"/>
              <a:t>That’s why I’m happy, so very happy</a:t>
            </a:r>
            <a:endParaRPr lang="en-GB" sz="3600" b="1" dirty="0" smtClean="0"/>
          </a:p>
          <a:p>
            <a:pPr marL="0" indent="0">
              <a:buNone/>
            </a:pPr>
            <a:r>
              <a:rPr lang="en-GB" sz="3600" b="1" dirty="0" smtClean="0"/>
              <a:t>I’ve got the joy of Jesus in my heart.</a:t>
            </a:r>
          </a:p>
          <a:p>
            <a:pPr marL="0" indent="0">
              <a:buNone/>
            </a:pPr>
            <a:r>
              <a:rPr lang="en-GB" sz="3600" b="1" dirty="0" smtClean="0"/>
              <a:t>That’s why I’m happy, so very happy</a:t>
            </a:r>
          </a:p>
          <a:p>
            <a:pPr marL="0" indent="0">
              <a:buNone/>
            </a:pPr>
            <a:r>
              <a:rPr lang="en-GB" sz="3600" b="1" dirty="0" smtClean="0"/>
              <a:t>I’ve got the joy of Jesus in my heart.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33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772  I’VE GOT JOY IN MY HEART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772 I’VE GOT JOY IN MY HEART</dc:title>
  <dc:creator>JUDE-MAJASAN</dc:creator>
  <cp:lastModifiedBy>JUDE-MAJASAN</cp:lastModifiedBy>
  <cp:revision>2</cp:revision>
  <dcterms:created xsi:type="dcterms:W3CDTF">2011-11-30T01:08:26Z</dcterms:created>
  <dcterms:modified xsi:type="dcterms:W3CDTF">2011-11-30T01:14:11Z</dcterms:modified>
</cp:coreProperties>
</file>