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4C92-5B04-4A6B-B6D3-878A4C092193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37F1-4D73-47A3-8867-588A40EA9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74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4C92-5B04-4A6B-B6D3-878A4C092193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37F1-4D73-47A3-8867-588A40EA9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93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4C92-5B04-4A6B-B6D3-878A4C092193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37F1-4D73-47A3-8867-588A40EA9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2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4C92-5B04-4A6B-B6D3-878A4C092193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37F1-4D73-47A3-8867-588A40EA9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78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4C92-5B04-4A6B-B6D3-878A4C092193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37F1-4D73-47A3-8867-588A40EA9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47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4C92-5B04-4A6B-B6D3-878A4C092193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37F1-4D73-47A3-8867-588A40EA9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21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4C92-5B04-4A6B-B6D3-878A4C092193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37F1-4D73-47A3-8867-588A40EA9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30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4C92-5B04-4A6B-B6D3-878A4C092193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37F1-4D73-47A3-8867-588A40EA9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67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4C92-5B04-4A6B-B6D3-878A4C092193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37F1-4D73-47A3-8867-588A40EA9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43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4C92-5B04-4A6B-B6D3-878A4C092193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37F1-4D73-47A3-8867-588A40EA9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85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4C92-5B04-4A6B-B6D3-878A4C092193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37F1-4D73-47A3-8867-588A40EA9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19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B4C92-5B04-4A6B-B6D3-878A4C092193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C37F1-4D73-47A3-8867-588A40EA9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475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773 </a:t>
            </a:r>
            <a:br>
              <a:rPr lang="en-GB" b="1" dirty="0" smtClean="0"/>
            </a:br>
            <a:r>
              <a:rPr lang="en-GB" b="1" u="sng" dirty="0" smtClean="0"/>
              <a:t>I’LL SAY YES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pPr marL="0" indent="0">
              <a:buNone/>
            </a:pPr>
            <a:r>
              <a:rPr lang="en-GB" sz="4600" b="1" dirty="0"/>
              <a:t>I’ll say yes, yes, yes.</a:t>
            </a:r>
          </a:p>
          <a:p>
            <a:pPr marL="0" indent="0">
              <a:buNone/>
            </a:pPr>
            <a:r>
              <a:rPr lang="en-GB" sz="4600" b="1" dirty="0"/>
              <a:t>I’ll say yes, yes, yes.</a:t>
            </a:r>
          </a:p>
          <a:p>
            <a:pPr marL="0" indent="0">
              <a:buNone/>
            </a:pPr>
            <a:r>
              <a:rPr lang="en-GB" sz="4600" b="1" dirty="0"/>
              <a:t>I’ll say yes Lord; I’ll say yes Lord.</a:t>
            </a:r>
          </a:p>
          <a:p>
            <a:pPr marL="0" indent="0">
              <a:buNone/>
            </a:pPr>
            <a:r>
              <a:rPr lang="en-GB" sz="4600" b="1" dirty="0"/>
              <a:t>I’ll say yes, yes, yes.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8180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773  I’LL SAY YES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773 I’LL SAY YES</dc:title>
  <dc:creator>JUDE-MAJASAN</dc:creator>
  <cp:lastModifiedBy>JUDE-MAJASAN</cp:lastModifiedBy>
  <cp:revision>2</cp:revision>
  <dcterms:created xsi:type="dcterms:W3CDTF">2011-11-30T01:14:19Z</dcterms:created>
  <dcterms:modified xsi:type="dcterms:W3CDTF">2011-11-30T01:16:41Z</dcterms:modified>
</cp:coreProperties>
</file>