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A299-3EA7-4DA3-8FE9-BE1CA5CEB60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0F95-923D-424A-9117-F1171A3A8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22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A299-3EA7-4DA3-8FE9-BE1CA5CEB60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0F95-923D-424A-9117-F1171A3A8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29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A299-3EA7-4DA3-8FE9-BE1CA5CEB60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0F95-923D-424A-9117-F1171A3A8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25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A299-3EA7-4DA3-8FE9-BE1CA5CEB60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0F95-923D-424A-9117-F1171A3A8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5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A299-3EA7-4DA3-8FE9-BE1CA5CEB60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0F95-923D-424A-9117-F1171A3A8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5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A299-3EA7-4DA3-8FE9-BE1CA5CEB60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0F95-923D-424A-9117-F1171A3A8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30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A299-3EA7-4DA3-8FE9-BE1CA5CEB60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0F95-923D-424A-9117-F1171A3A8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2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A299-3EA7-4DA3-8FE9-BE1CA5CEB60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0F95-923D-424A-9117-F1171A3A8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70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A299-3EA7-4DA3-8FE9-BE1CA5CEB60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0F95-923D-424A-9117-F1171A3A8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60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A299-3EA7-4DA3-8FE9-BE1CA5CEB60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0F95-923D-424A-9117-F1171A3A8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58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A299-3EA7-4DA3-8FE9-BE1CA5CEB60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0F95-923D-424A-9117-F1171A3A8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30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2A299-3EA7-4DA3-8FE9-BE1CA5CEB60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0F95-923D-424A-9117-F1171A3A8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675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774 </a:t>
            </a:r>
            <a:br>
              <a:rPr lang="en-GB" b="1" dirty="0" smtClean="0"/>
            </a:br>
            <a:r>
              <a:rPr lang="en-GB" b="1" dirty="0" smtClean="0"/>
              <a:t>HAPPINESS IS THE LORD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Happiness is to know the Saviour</a:t>
            </a:r>
          </a:p>
          <a:p>
            <a:pPr marL="0" indent="0">
              <a:buNone/>
            </a:pPr>
            <a:r>
              <a:rPr lang="en-GB" sz="4400" b="1" dirty="0"/>
              <a:t>Living a life within His favour</a:t>
            </a:r>
          </a:p>
          <a:p>
            <a:pPr marL="0" indent="0">
              <a:buNone/>
            </a:pPr>
            <a:r>
              <a:rPr lang="en-GB" sz="4400" b="1" dirty="0"/>
              <a:t>Having a change in my behaviour</a:t>
            </a:r>
          </a:p>
          <a:p>
            <a:pPr marL="0" indent="0">
              <a:buNone/>
            </a:pPr>
            <a:r>
              <a:rPr lang="en-GB" sz="4400" b="1" dirty="0"/>
              <a:t>Happiness is the Lord.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09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Real joy is mine</a:t>
            </a:r>
          </a:p>
          <a:p>
            <a:pPr marL="0" indent="0">
              <a:buNone/>
            </a:pPr>
            <a:r>
              <a:rPr lang="en-GB" sz="4400" b="1" dirty="0"/>
              <a:t>No matter if tear—drops start</a:t>
            </a:r>
          </a:p>
          <a:p>
            <a:pPr marL="0" indent="0">
              <a:buNone/>
            </a:pPr>
            <a:r>
              <a:rPr lang="en-GB" sz="4400" b="1" dirty="0"/>
              <a:t>I found a secret</a:t>
            </a:r>
          </a:p>
          <a:p>
            <a:pPr marL="0" indent="0">
              <a:buNone/>
            </a:pPr>
            <a:r>
              <a:rPr lang="en-GB" sz="4400" b="1" dirty="0"/>
              <a:t>It’s Jesus in my heart.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07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Happiness is the new creation</a:t>
            </a:r>
          </a:p>
          <a:p>
            <a:pPr marL="0" indent="0">
              <a:buNone/>
            </a:pPr>
            <a:r>
              <a:rPr lang="en-GB" sz="4400" b="1" dirty="0"/>
              <a:t>Jesus and me in close relation</a:t>
            </a:r>
          </a:p>
          <a:p>
            <a:pPr marL="0" indent="0">
              <a:buNone/>
            </a:pPr>
            <a:r>
              <a:rPr lang="en-GB" sz="4400" b="1" dirty="0"/>
              <a:t>Having a part in His salvation</a:t>
            </a:r>
          </a:p>
          <a:p>
            <a:pPr marL="0" indent="0">
              <a:buNone/>
            </a:pPr>
            <a:r>
              <a:rPr lang="en-GB" sz="4400" b="1" dirty="0"/>
              <a:t>Happiness in the Lord.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21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Happiness is to be forgiven</a:t>
            </a:r>
          </a:p>
          <a:p>
            <a:pPr marL="0" indent="0">
              <a:buNone/>
            </a:pPr>
            <a:r>
              <a:rPr lang="en-GB" sz="4400" b="1" dirty="0"/>
              <a:t>Living a life that’s worth the living</a:t>
            </a:r>
          </a:p>
          <a:p>
            <a:pPr marL="0" indent="0">
              <a:buNone/>
            </a:pPr>
            <a:r>
              <a:rPr lang="en-GB" sz="4400" b="1" dirty="0"/>
              <a:t>Taking a trip that leads to Heaven</a:t>
            </a:r>
          </a:p>
          <a:p>
            <a:pPr marL="0" indent="0">
              <a:buNone/>
            </a:pPr>
            <a:r>
              <a:rPr lang="en-GB" sz="4400" b="1" dirty="0"/>
              <a:t>Happiness is the Lord.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94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90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774  HAPPINESS IS THE LORD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774 HAPPINESS IS THE LORD</dc:title>
  <dc:creator>JUDE-MAJASAN</dc:creator>
  <cp:lastModifiedBy>JUDE-MAJASAN</cp:lastModifiedBy>
  <cp:revision>2</cp:revision>
  <dcterms:created xsi:type="dcterms:W3CDTF">2011-11-30T01:16:45Z</dcterms:created>
  <dcterms:modified xsi:type="dcterms:W3CDTF">2011-11-30T01:22:07Z</dcterms:modified>
</cp:coreProperties>
</file>