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8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9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0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6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7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C97B-7ECA-4DB9-A155-BB8966B80F15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FC9D-0DF3-4478-B2C4-5A472D4CB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65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775 </a:t>
            </a:r>
            <a:br>
              <a:rPr lang="en-GB" b="1" dirty="0" smtClean="0"/>
            </a:br>
            <a:r>
              <a:rPr lang="en-GB" b="1" dirty="0" smtClean="0"/>
              <a:t>REACHING OUT TO YOU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373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100" b="1" dirty="0"/>
              <a:t>I’m reaching out to you dear Lord,</a:t>
            </a:r>
          </a:p>
          <a:p>
            <a:pPr marL="0" indent="0">
              <a:buNone/>
            </a:pPr>
            <a:r>
              <a:rPr lang="en-GB" sz="4100" b="1" dirty="0"/>
              <a:t>I’m reaching out to you,</a:t>
            </a:r>
          </a:p>
          <a:p>
            <a:pPr marL="0" indent="0">
              <a:buNone/>
            </a:pPr>
            <a:r>
              <a:rPr lang="en-GB" sz="4100" b="1" dirty="0"/>
              <a:t>I know your arm is not too short</a:t>
            </a:r>
          </a:p>
          <a:p>
            <a:pPr marL="0" indent="0">
              <a:buNone/>
            </a:pPr>
            <a:r>
              <a:rPr lang="en-GB" sz="4100" b="1" dirty="0"/>
              <a:t>And it can reach me too,</a:t>
            </a:r>
          </a:p>
          <a:p>
            <a:pPr marL="0" indent="0">
              <a:buNone/>
            </a:pPr>
            <a:r>
              <a:rPr lang="en-GB" sz="4100" b="1" dirty="0"/>
              <a:t>And as I pray and press my way</a:t>
            </a:r>
          </a:p>
          <a:p>
            <a:pPr marL="0" indent="0">
              <a:buNone/>
            </a:pPr>
            <a:r>
              <a:rPr lang="en-GB" sz="4100" b="1" dirty="0"/>
              <a:t>Into your Kingdom true,</a:t>
            </a:r>
          </a:p>
          <a:p>
            <a:pPr marL="0" indent="0">
              <a:buNone/>
            </a:pPr>
            <a:r>
              <a:rPr lang="en-GB" sz="4100" b="1" dirty="0"/>
              <a:t>I’ll grow to be more like you,</a:t>
            </a:r>
          </a:p>
          <a:p>
            <a:pPr marL="0" indent="0">
              <a:buNone/>
            </a:pPr>
            <a:r>
              <a:rPr lang="en-GB" sz="4100" b="1" dirty="0"/>
              <a:t>Just by reaching out to you.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775  REACHING OUT TO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775 REACHING OUT TO YOU</dc:title>
  <dc:creator>JUDE-MAJASAN</dc:creator>
  <cp:lastModifiedBy>JUDE-MAJASAN</cp:lastModifiedBy>
  <cp:revision>2</cp:revision>
  <dcterms:created xsi:type="dcterms:W3CDTF">2011-11-30T01:22:16Z</dcterms:created>
  <dcterms:modified xsi:type="dcterms:W3CDTF">2011-11-30T01:25:32Z</dcterms:modified>
</cp:coreProperties>
</file>