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1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2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6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06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9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3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96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74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7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70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E755-5719-4E57-A299-31D3B66C2E9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A2C6-845F-4DCC-A110-8F97F33A2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368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776 </a:t>
            </a:r>
            <a:br>
              <a:rPr lang="en-GB" b="1" dirty="0" smtClean="0"/>
            </a:br>
            <a:r>
              <a:rPr lang="en-GB" b="1" dirty="0" smtClean="0"/>
              <a:t>CHRIST IN YOUR VESSEL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With Christ in the vessel you can smile </a:t>
            </a:r>
            <a:r>
              <a:rPr lang="en-GB" sz="4000" b="1" dirty="0" smtClean="0"/>
              <a:t>at the </a:t>
            </a:r>
            <a:r>
              <a:rPr lang="en-GB" sz="4000" b="1" dirty="0"/>
              <a:t>storm, (</a:t>
            </a:r>
            <a:r>
              <a:rPr lang="en-GB" sz="4000" b="1" dirty="0" smtClean="0"/>
              <a:t>3x) </a:t>
            </a:r>
            <a:r>
              <a:rPr lang="en-GB" sz="4000" b="1" i="1" dirty="0"/>
              <a:t>(repeat)</a:t>
            </a:r>
          </a:p>
          <a:p>
            <a:pPr marL="0" indent="0">
              <a:buNone/>
            </a:pPr>
            <a:r>
              <a:rPr lang="en-GB" sz="4000" b="1" dirty="0"/>
              <a:t>As you go sailing home,</a:t>
            </a:r>
          </a:p>
          <a:p>
            <a:pPr marL="0" indent="0">
              <a:buNone/>
            </a:pPr>
            <a:r>
              <a:rPr lang="en-GB" sz="4000" b="1" dirty="0"/>
              <a:t>Sailing, sailing home, (</a:t>
            </a:r>
            <a:r>
              <a:rPr lang="en-GB" sz="4000" b="1" dirty="0" smtClean="0"/>
              <a:t>2x)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With Christ in the vessel you can smile at </a:t>
            </a:r>
            <a:r>
              <a:rPr lang="en-GB" sz="4000" b="1" dirty="0" smtClean="0"/>
              <a:t>the storm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As you go sailing home.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19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776  CHRIST IN YOUR VESSEL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776 CHRIST IN YOUR VESSEL</dc:title>
  <dc:creator>JUDE-MAJASAN</dc:creator>
  <cp:lastModifiedBy>JUDE-MAJASAN</cp:lastModifiedBy>
  <cp:revision>3</cp:revision>
  <dcterms:created xsi:type="dcterms:W3CDTF">2011-11-30T01:25:42Z</dcterms:created>
  <dcterms:modified xsi:type="dcterms:W3CDTF">2011-11-30T01:33:59Z</dcterms:modified>
</cp:coreProperties>
</file>