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30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7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4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3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1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9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5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7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41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1581-1C8B-40FA-A03E-E9A7C06B0BA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A943-CCB3-4DAD-AD74-8DAB0C39E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5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777</a:t>
            </a:r>
            <a:br>
              <a:rPr lang="en-GB" b="1" dirty="0" smtClean="0"/>
            </a:br>
            <a:r>
              <a:rPr lang="en-GB" b="1" dirty="0" smtClean="0"/>
              <a:t> KNEEL AT THE CROSS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Kneel at the Cross,</a:t>
            </a:r>
          </a:p>
          <a:p>
            <a:pPr marL="0" indent="0">
              <a:buNone/>
            </a:pPr>
            <a:r>
              <a:rPr lang="en-GB" sz="4400" b="1" dirty="0"/>
              <a:t>Christ will meet you there,</a:t>
            </a:r>
          </a:p>
          <a:p>
            <a:pPr marL="0" indent="0">
              <a:buNone/>
            </a:pPr>
            <a:r>
              <a:rPr lang="en-GB" sz="4400" b="1" dirty="0"/>
              <a:t>Come while He waits for you.</a:t>
            </a:r>
          </a:p>
          <a:p>
            <a:pPr marL="0" indent="0">
              <a:buNone/>
            </a:pPr>
            <a:r>
              <a:rPr lang="en-GB" sz="4400" b="1" dirty="0"/>
              <a:t>List to His voice,</a:t>
            </a:r>
          </a:p>
          <a:p>
            <a:pPr marL="0" indent="0">
              <a:buNone/>
            </a:pPr>
            <a:r>
              <a:rPr lang="en-GB" sz="4400" b="1" dirty="0"/>
              <a:t>Leave with Him your care,</a:t>
            </a:r>
          </a:p>
          <a:p>
            <a:pPr marL="0" indent="0">
              <a:buNone/>
            </a:pPr>
            <a:r>
              <a:rPr lang="en-GB" sz="4400" b="1" dirty="0"/>
              <a:t>And begin life anew.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7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Kneel at the cross, Leave every care,</a:t>
            </a:r>
          </a:p>
          <a:p>
            <a:pPr marL="0" indent="0">
              <a:buNone/>
            </a:pPr>
            <a:r>
              <a:rPr lang="en-GB" sz="4400" b="1" dirty="0"/>
              <a:t>Kneel at the cross,</a:t>
            </a:r>
          </a:p>
          <a:p>
            <a:pPr marL="0" indent="0">
              <a:buNone/>
            </a:pPr>
            <a:r>
              <a:rPr lang="en-GB" sz="4400" b="1" dirty="0"/>
              <a:t>Jesus will meet you there.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77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3276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Kneel at the Cross, there is room for all,</a:t>
            </a:r>
          </a:p>
          <a:p>
            <a:pPr marL="0" indent="0">
              <a:buNone/>
            </a:pPr>
            <a:r>
              <a:rPr lang="en-GB" sz="4400" b="1" dirty="0"/>
              <a:t>Who would His glory share,</a:t>
            </a:r>
          </a:p>
          <a:p>
            <a:pPr marL="0" indent="0">
              <a:buNone/>
            </a:pPr>
            <a:r>
              <a:rPr lang="en-GB" sz="4400" b="1" dirty="0"/>
              <a:t>Bliss there awaits,</a:t>
            </a:r>
          </a:p>
          <a:p>
            <a:pPr marL="0" indent="0">
              <a:buNone/>
            </a:pPr>
            <a:r>
              <a:rPr lang="en-GB" sz="4400" b="1" dirty="0"/>
              <a:t>Harm can never befall.</a:t>
            </a:r>
          </a:p>
          <a:p>
            <a:pPr marL="0" indent="0">
              <a:buNone/>
            </a:pPr>
            <a:r>
              <a:rPr lang="en-GB" sz="4400" b="1" dirty="0"/>
              <a:t>Those who are anchored there.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56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0825" y="1196752"/>
            <a:ext cx="8893175" cy="518477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Kneel at the Cross, give your idols up,</a:t>
            </a:r>
          </a:p>
          <a:p>
            <a:pPr marL="0" indent="0">
              <a:buNone/>
            </a:pPr>
            <a:r>
              <a:rPr lang="en-GB" sz="4400" b="1" dirty="0"/>
              <a:t>Look up to realms above,</a:t>
            </a:r>
          </a:p>
          <a:p>
            <a:pPr marL="0" indent="0">
              <a:buNone/>
            </a:pPr>
            <a:r>
              <a:rPr lang="en-GB" sz="4400" b="1" dirty="0"/>
              <a:t>Turn not away to life’s sparkling cup,</a:t>
            </a:r>
          </a:p>
          <a:p>
            <a:pPr marL="0" indent="0">
              <a:buNone/>
            </a:pPr>
            <a:r>
              <a:rPr lang="en-GB" sz="4400" b="1" dirty="0"/>
              <a:t>Trust only in His love.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27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777  KNEEL AT THE CROSS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777 KNEEL AT THE CROSS</dc:title>
  <dc:creator>JUDE-MAJASAN</dc:creator>
  <cp:lastModifiedBy>JUDE-MAJASAN</cp:lastModifiedBy>
  <cp:revision>2</cp:revision>
  <dcterms:created xsi:type="dcterms:W3CDTF">2011-11-30T01:28:17Z</dcterms:created>
  <dcterms:modified xsi:type="dcterms:W3CDTF">2011-11-30T01:33:50Z</dcterms:modified>
</cp:coreProperties>
</file>