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0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9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1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1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216A-BC59-4AC3-8120-055980556F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7892-956F-4755-B896-E1A844375A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8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778</a:t>
            </a:r>
            <a:br>
              <a:rPr lang="en-GB" b="1" dirty="0" smtClean="0"/>
            </a:br>
            <a:r>
              <a:rPr lang="en-GB" b="1" dirty="0" smtClean="0"/>
              <a:t> I SAW LOVE, MERCY AND GRACE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 saw love, mercy and grace.</a:t>
            </a:r>
          </a:p>
          <a:p>
            <a:pPr marL="0" indent="0">
              <a:buNone/>
            </a:pPr>
            <a:r>
              <a:rPr lang="en-GB" sz="4400" b="1" dirty="0"/>
              <a:t>I saw love, mercy and grace.</a:t>
            </a:r>
          </a:p>
          <a:p>
            <a:pPr marL="0" indent="0">
              <a:buNone/>
            </a:pPr>
            <a:r>
              <a:rPr lang="en-GB" sz="4400" b="1" dirty="0"/>
              <a:t>I envisioned His beauty,</a:t>
            </a:r>
          </a:p>
          <a:p>
            <a:pPr marL="0" indent="0">
              <a:buNone/>
            </a:pPr>
            <a:r>
              <a:rPr lang="en-GB" sz="4400" b="1" dirty="0"/>
              <a:t>I looked on His face,</a:t>
            </a:r>
          </a:p>
          <a:p>
            <a:pPr marL="0" indent="0">
              <a:buNone/>
            </a:pPr>
            <a:r>
              <a:rPr lang="en-GB" sz="4400" b="1" dirty="0"/>
              <a:t>I saw love, mercy and grace.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51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778  I SAW LOVE, MERCY AND GRACE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778  I SAW LOVE, MERCY AND GRACE</dc:title>
  <dc:creator>JUDE-MAJASAN</dc:creator>
  <cp:lastModifiedBy>JUDE-MAJASAN</cp:lastModifiedBy>
  <cp:revision>1</cp:revision>
  <dcterms:created xsi:type="dcterms:W3CDTF">2011-11-30T01:34:07Z</dcterms:created>
  <dcterms:modified xsi:type="dcterms:W3CDTF">2011-11-30T01:40:18Z</dcterms:modified>
</cp:coreProperties>
</file>