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7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 Lord’s our Rock, in Him we hide,</a:t>
            </a:r>
          </a:p>
          <a:p>
            <a:r>
              <a:rPr lang="en-GB" sz="3600" b="1" dirty="0" smtClean="0"/>
              <a:t>A shelter in the time of storm,</a:t>
            </a:r>
          </a:p>
          <a:p>
            <a:r>
              <a:rPr lang="en-GB" sz="3600" b="1" dirty="0" smtClean="0"/>
              <a:t>Secure whatever ill betide,</a:t>
            </a:r>
          </a:p>
          <a:p>
            <a:r>
              <a:rPr lang="en-GB" sz="3600" b="1" dirty="0" smtClean="0"/>
              <a:t>A shelter in the time of storm.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A SHELTER IN THE STORM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O Jesus is a Rock in a weary land,</a:t>
            </a:r>
          </a:p>
          <a:p>
            <a:r>
              <a:rPr lang="en-GB" sz="3600" b="1" dirty="0" smtClean="0"/>
              <a:t>A weary land, a weary land,</a:t>
            </a:r>
          </a:p>
          <a:p>
            <a:r>
              <a:rPr lang="en-GB" sz="3600" b="1" dirty="0" smtClean="0"/>
              <a:t>O Jesus is a Rock in a weary land,</a:t>
            </a:r>
          </a:p>
          <a:p>
            <a:r>
              <a:rPr lang="en-GB" sz="3600" b="1" dirty="0" smtClean="0"/>
              <a:t>A shelter in the time of storm.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 shade by day, </a:t>
            </a:r>
            <a:r>
              <a:rPr lang="en-GB" sz="3600" b="1" dirty="0" err="1" smtClean="0"/>
              <a:t>defense</a:t>
            </a:r>
            <a:r>
              <a:rPr lang="en-GB" sz="3600" b="1" dirty="0" smtClean="0"/>
              <a:t> by night,</a:t>
            </a:r>
          </a:p>
          <a:p>
            <a:r>
              <a:rPr lang="en-GB" sz="3600" b="1" dirty="0" smtClean="0"/>
              <a:t>A shelter in the time of storm,</a:t>
            </a:r>
          </a:p>
          <a:p>
            <a:r>
              <a:rPr lang="en-GB" sz="3600" b="1" dirty="0" smtClean="0"/>
              <a:t>No fears alarm,</a:t>
            </a:r>
          </a:p>
          <a:p>
            <a:r>
              <a:rPr lang="en-GB" sz="3600" b="1" dirty="0" smtClean="0"/>
              <a:t>No foes a affright,</a:t>
            </a:r>
          </a:p>
          <a:p>
            <a:r>
              <a:rPr lang="en-GB" sz="3600" b="1" dirty="0" smtClean="0"/>
              <a:t>A shelter in the time of storm.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 raging storm may round us beat,</a:t>
            </a:r>
          </a:p>
          <a:p>
            <a:r>
              <a:rPr lang="en-GB" sz="3600" b="1" dirty="0" smtClean="0"/>
              <a:t>A shelter in the time of storm,</a:t>
            </a:r>
          </a:p>
          <a:p>
            <a:r>
              <a:rPr lang="en-GB" sz="3600" b="1" dirty="0" smtClean="0"/>
              <a:t>We’ll never leave our safe retreat,</a:t>
            </a:r>
          </a:p>
          <a:p>
            <a:r>
              <a:rPr lang="en-GB" sz="3600" b="1" dirty="0" smtClean="0"/>
              <a:t>A shelter in the time of storm.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/>
              <a:t>O Rock divine, O refuge dear,</a:t>
            </a:r>
          </a:p>
          <a:p>
            <a:r>
              <a:rPr lang="en-GB" sz="3600" b="1" dirty="0" smtClean="0"/>
              <a:t>A shelter in the time of storm,</a:t>
            </a:r>
          </a:p>
          <a:p>
            <a:r>
              <a:rPr lang="en-GB" sz="3600" b="1" dirty="0" smtClean="0"/>
              <a:t>Be thou our Helper ever near,</a:t>
            </a:r>
          </a:p>
          <a:p>
            <a:r>
              <a:rPr lang="en-GB" sz="3600" b="1" dirty="0" smtClean="0"/>
              <a:t>A shelter in the time of storm.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5524</TotalTime>
  <Words>169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143</cp:revision>
  <dcterms:created xsi:type="dcterms:W3CDTF">2010-08-26T04:29:37Z</dcterms:created>
  <dcterms:modified xsi:type="dcterms:W3CDTF">2010-12-12T16:52:52Z</dcterms:modified>
</cp:coreProperties>
</file>